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6858000" cx="12192000"/>
  <p:notesSz cx="6858000" cy="9144000"/>
  <p:embeddedFontLst>
    <p:embeddedFont>
      <p:font typeface="PT Sans"/>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4A3535A-D10C-48F0-A3CD-8A5E049192B2}">
  <a:tblStyle styleId="{24A3535A-D10C-48F0-A3CD-8A5E049192B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PTSans-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PTSans-italic.fntdata"/><Relationship Id="rId10" Type="http://schemas.openxmlformats.org/officeDocument/2006/relationships/slide" Target="slides/slide4.xml"/><Relationship Id="rId54" Type="http://schemas.openxmlformats.org/officeDocument/2006/relationships/font" Target="fonts/PTSans-bold.fntdata"/><Relationship Id="rId13" Type="http://schemas.openxmlformats.org/officeDocument/2006/relationships/slide" Target="slides/slide7.xml"/><Relationship Id="rId57" Type="http://schemas.openxmlformats.org/officeDocument/2006/relationships/font" Target="fonts/OpenSans-regular.fntdata"/><Relationship Id="rId12" Type="http://schemas.openxmlformats.org/officeDocument/2006/relationships/slide" Target="slides/slide6.xml"/><Relationship Id="rId56" Type="http://schemas.openxmlformats.org/officeDocument/2006/relationships/font" Target="fonts/PTSans-boldItalic.fntdata"/><Relationship Id="rId15" Type="http://schemas.openxmlformats.org/officeDocument/2006/relationships/slide" Target="slides/slide9.xml"/><Relationship Id="rId59" Type="http://schemas.openxmlformats.org/officeDocument/2006/relationships/font" Target="fonts/OpenSans-italic.fntdata"/><Relationship Id="rId14" Type="http://schemas.openxmlformats.org/officeDocument/2006/relationships/slide" Target="slides/slide8.xml"/><Relationship Id="rId58"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eNVYr2FRZcWPZHEKNOdW-bEM9dzHskPAkGuTgM7XeXYBaubQ/viewform?usp=sf_link" TargetMode="External"/><Relationship Id="rId3" Type="http://schemas.openxmlformats.org/officeDocument/2006/relationships/hyperlink" Target="https://goo.gl/forms/WwMv8jH7QSeTT9k02"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psondemand.ocps.k12.fl.us/?g=874129b9-45d9-11e5-910d-ecf4bbd89938" TargetMode="External"/><Relationship Id="rId3" Type="http://schemas.openxmlformats.org/officeDocument/2006/relationships/hyperlink" Target="https://drive.google.com/open?id=0B_75sGARN-S3SkI1QmpBVzZ0N1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1329d96a3f_7_16:notes"/>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g1329d96a3f_7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02" name="Google Shape;102;g1329d96a3f_7_1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112be87e5f_0_13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60" name="Google Shape;160;g112be87e5f_0_1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“Every student at LaunchED sites like ours is provided with their own digital device at no cost. This device can be picked up during the times listed on the screen. It is very important that your student bring their Student ID with them when come to pick-up their device.”</a:t>
            </a:r>
            <a:endParaRPr/>
          </a:p>
        </p:txBody>
      </p:sp>
      <p:sp>
        <p:nvSpPr>
          <p:cNvPr id="161" name="Google Shape;161;g112be87e5f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“Your child’s digital device is a laptop that they will use everyday in almost everything they do. They will use their device for research, to access their book and assignments, as a calendar, highlighter, calculator, and even to check their grades.”</a:t>
            </a:r>
            <a:endParaRPr/>
          </a:p>
        </p:txBody>
      </p:sp>
      <p:sp>
        <p:nvSpPr>
          <p:cNvPr id="168" name="Google Shape;168;p1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a3abeb3c6_0_3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81" name="Google Shape;181;g3a3abeb3c6_0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“Your child’s device is designed to stand up to continuous respectful use. The device is </a:t>
            </a:r>
            <a:r>
              <a:rPr lang="en-US"/>
              <a:t>ruggedized</a:t>
            </a:r>
            <a:r>
              <a:rPr lang="en-US"/>
              <a:t> and etched for security. Each device have the program and district name laser etched into the materials with a number that anyone can call if they laptop is found unattended.”</a:t>
            </a:r>
            <a:endParaRPr/>
          </a:p>
          <a:p>
            <a:pPr indent="0" lvl="0" marL="0">
              <a:spcBef>
                <a:spcPts val="0"/>
              </a:spcBef>
              <a:spcAft>
                <a:spcPts val="0"/>
              </a:spcAft>
              <a:buNone/>
            </a:pPr>
            <a:r>
              <a:t/>
            </a:r>
            <a:endParaRPr/>
          </a:p>
          <a:p>
            <a:pPr indent="0" lvl="0" marL="0">
              <a:spcBef>
                <a:spcPts val="0"/>
              </a:spcBef>
              <a:spcAft>
                <a:spcPts val="0"/>
              </a:spcAft>
              <a:buNone/>
            </a:pPr>
            <a:r>
              <a:rPr i="1" lang="en-US"/>
              <a:t>Note: Show sample etching</a:t>
            </a:r>
            <a:endParaRPr i="1"/>
          </a:p>
        </p:txBody>
      </p:sp>
      <p:sp>
        <p:nvSpPr>
          <p:cNvPr id="182" name="Google Shape;182;g3a3abeb3c6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“One of the first questions students may ask you at home is how to turn the device on. The power button is located on the rear left hand side of the device when it is opened.”</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Notes: The facilitator should model how to find it and encourage parents to work in pairs to find the power button.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88" name="Google Shape;18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6: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“Next let’s examine some of the important device features. The </a:t>
            </a:r>
            <a:r>
              <a:rPr lang="en-US"/>
              <a:t>device </a:t>
            </a:r>
            <a:r>
              <a:rPr b="0" i="0" lang="en-US" sz="1200" u="none" cap="none" strike="noStrike">
                <a:solidFill>
                  <a:schemeClr val="dk1"/>
                </a:solidFill>
                <a:latin typeface="Calibri"/>
                <a:ea typeface="Calibri"/>
                <a:cs typeface="Calibri"/>
                <a:sym typeface="Calibri"/>
              </a:rPr>
              <a:t>works on the windows </a:t>
            </a:r>
            <a:r>
              <a:rPr lang="en-US"/>
              <a:t>10</a:t>
            </a:r>
            <a:r>
              <a:rPr b="0" i="0" lang="en-US" sz="1200" u="none" cap="none" strike="noStrike">
                <a:solidFill>
                  <a:schemeClr val="dk1"/>
                </a:solidFill>
                <a:latin typeface="Calibri"/>
                <a:ea typeface="Calibri"/>
                <a:cs typeface="Calibri"/>
                <a:sym typeface="Calibri"/>
              </a:rPr>
              <a:t> platform which means that it is touchscreen enabled. When you click the windows button, you will see many color tiles.”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1" lang="en-US" sz="1200" u="none" cap="none" strike="noStrike">
                <a:solidFill>
                  <a:schemeClr val="dk1"/>
                </a:solidFill>
                <a:latin typeface="Calibri"/>
                <a:ea typeface="Calibri"/>
                <a:cs typeface="Calibri"/>
                <a:sym typeface="Calibri"/>
              </a:rPr>
              <a:t>Model how to get to the tiles.</a:t>
            </a:r>
            <a:endParaRPr b="0" i="1"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“Each of these tiles is an application to your student can use.”</a:t>
            </a:r>
            <a:endParaRPr/>
          </a:p>
          <a:p>
            <a:pPr indent="0" lvl="0" marL="0" marR="0" rtl="0" algn="l">
              <a:spcBef>
                <a:spcPts val="0"/>
              </a:spcBef>
              <a:spcAft>
                <a:spcPts val="0"/>
              </a:spcAft>
              <a:buNone/>
            </a:pPr>
            <a:r>
              <a:t/>
            </a:r>
            <a:endParaRPr i="1"/>
          </a:p>
          <a:p>
            <a:pPr indent="0" lvl="0" marL="0" marR="0" rtl="0" algn="l">
              <a:spcBef>
                <a:spcPts val="0"/>
              </a:spcBef>
              <a:spcAft>
                <a:spcPts val="0"/>
              </a:spcAft>
              <a:buNone/>
            </a:pPr>
            <a:r>
              <a:rPr i="1" lang="en-US"/>
              <a:t>Encourage parents to explore a few of the tiles such as FreshPaint. </a:t>
            </a:r>
            <a:endParaRPr i="1"/>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8" name="Google Shape;19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3a3abeb3c6_0_1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07" name="Google Shape;207;g3a3abeb3c6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Font typeface="Arial"/>
              <a:buNone/>
            </a:pPr>
            <a:r>
              <a:rPr i="1" lang="en-US"/>
              <a:t>Model how to get to the tiles.</a:t>
            </a:r>
            <a:endParaRPr i="1"/>
          </a:p>
          <a:p>
            <a:pPr indent="0" lvl="0" marL="0">
              <a:spcBef>
                <a:spcPts val="0"/>
              </a:spcBef>
              <a:spcAft>
                <a:spcPts val="0"/>
              </a:spcAft>
              <a:buClr>
                <a:schemeClr val="dk1"/>
              </a:buClr>
              <a:buFont typeface="Arial"/>
              <a:buNone/>
            </a:pPr>
            <a:r>
              <a:t/>
            </a:r>
            <a:endParaRPr/>
          </a:p>
          <a:p>
            <a:pPr indent="0" lvl="0" marL="0">
              <a:spcBef>
                <a:spcPts val="0"/>
              </a:spcBef>
              <a:spcAft>
                <a:spcPts val="0"/>
              </a:spcAft>
              <a:buClr>
                <a:schemeClr val="dk1"/>
              </a:buClr>
              <a:buFont typeface="Arial"/>
              <a:buNone/>
            </a:pPr>
            <a:r>
              <a:rPr lang="en-US"/>
              <a:t>“Each of these tiles is an application to your student can use.”</a:t>
            </a:r>
            <a:endParaRPr/>
          </a:p>
          <a:p>
            <a:pPr indent="0" lvl="0" marL="0">
              <a:spcBef>
                <a:spcPts val="0"/>
              </a:spcBef>
              <a:spcAft>
                <a:spcPts val="0"/>
              </a:spcAft>
              <a:buClr>
                <a:schemeClr val="dk1"/>
              </a:buClr>
              <a:buFont typeface="Arial"/>
              <a:buNone/>
            </a:pPr>
            <a:r>
              <a:t/>
            </a:r>
            <a:endParaRPr i="1"/>
          </a:p>
          <a:p>
            <a:pPr indent="0" lvl="0" marL="0">
              <a:spcBef>
                <a:spcPts val="0"/>
              </a:spcBef>
              <a:spcAft>
                <a:spcPts val="0"/>
              </a:spcAft>
              <a:buClr>
                <a:schemeClr val="dk1"/>
              </a:buClr>
              <a:buFont typeface="Arial"/>
              <a:buNone/>
            </a:pPr>
            <a:r>
              <a:rPr i="1" lang="en-US"/>
              <a:t>Encourage parents to explore a few of the tiles such as FreshPaint. </a:t>
            </a:r>
            <a:endParaRPr i="1"/>
          </a:p>
          <a:p>
            <a:pPr indent="0" lvl="0" marL="0">
              <a:spcBef>
                <a:spcPts val="0"/>
              </a:spcBef>
              <a:spcAft>
                <a:spcPts val="0"/>
              </a:spcAft>
              <a:buClr>
                <a:schemeClr val="dk1"/>
              </a:buClr>
              <a:buFont typeface="Arial"/>
              <a:buNone/>
            </a:pPr>
            <a:r>
              <a:t/>
            </a:r>
            <a:endParaRPr/>
          </a:p>
          <a:p>
            <a:pPr indent="0" lvl="0" marL="0">
              <a:spcBef>
                <a:spcPts val="0"/>
              </a:spcBef>
              <a:spcAft>
                <a:spcPts val="0"/>
              </a:spcAft>
              <a:buNone/>
            </a:pPr>
            <a:r>
              <a:t/>
            </a:r>
            <a:endParaRPr/>
          </a:p>
        </p:txBody>
      </p:sp>
      <p:sp>
        <p:nvSpPr>
          <p:cNvPr id="208" name="Google Shape;208;g3a3abeb3c6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1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 The device can also be used for touch based tasks and flipping through photos or browsing the web. From stand mode, flip stand both sides of the device up like a tent. This is called tent mode. Try it out!”</a:t>
            </a:r>
            <a:endParaRPr/>
          </a:p>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1" lang="en-US" sz="1200" u="none" cap="none" strike="noStrike">
                <a:solidFill>
                  <a:schemeClr val="dk1"/>
                </a:solidFill>
                <a:latin typeface="Calibri"/>
                <a:ea typeface="Calibri"/>
                <a:cs typeface="Calibri"/>
                <a:sym typeface="Calibri"/>
              </a:rPr>
              <a:t>Notes: Facilitators need to facilitate as parents work in pairs to flip devices into tent mode.</a:t>
            </a:r>
            <a:endParaRPr i="1"/>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“The last and probably one of the most frequently used modes is tablet mode, which is similar to how you use a smart phone or an e-reader. Many students choose to read their textbooks this way. To get to tablet mode, just snap the tent shut. In this mode, the keyboard is disabled. Try it out!”</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1" lang="en-US" sz="1200" u="none" cap="none" strike="noStrike">
                <a:solidFill>
                  <a:schemeClr val="dk1"/>
                </a:solidFill>
                <a:latin typeface="Calibri"/>
                <a:ea typeface="Calibri"/>
                <a:cs typeface="Calibri"/>
                <a:sym typeface="Calibri"/>
              </a:rPr>
              <a:t>Notes: Facilitators need to facilitate as parents work in pairs to flip devices into tablet mode.</a:t>
            </a:r>
            <a:endParaRPr i="1"/>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5" name="Google Shape;21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2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 The device can also be used for touch based tasks and flipping through photos or browsing the web. From stand mode, flip stand both sides of the device up like a tent. This is called tent mode. Try it out!”</a:t>
            </a:r>
            <a:endParaRPr/>
          </a:p>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1" lang="en-US" sz="1200" u="none" cap="none" strike="noStrike">
                <a:solidFill>
                  <a:schemeClr val="dk1"/>
                </a:solidFill>
                <a:latin typeface="Calibri"/>
                <a:ea typeface="Calibri"/>
                <a:cs typeface="Calibri"/>
                <a:sym typeface="Calibri"/>
              </a:rPr>
              <a:t>Notes: Facilitators need to facilitate as parents work in pairs to flip devices into tent mode.</a:t>
            </a:r>
            <a:endParaRPr i="1"/>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“The last and probably one of the most frequently used modes is tablet mode, which is similar to how you use a smart phone or an e-reader. Many students choose to read their textbooks this way. To get to tablet mode, just snap the tent shut. In this mode, the keyboard is disabled. Try it out!”</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1" lang="en-US" sz="1200" u="none" cap="none" strike="noStrike">
                <a:solidFill>
                  <a:schemeClr val="dk1"/>
                </a:solidFill>
                <a:latin typeface="Calibri"/>
                <a:ea typeface="Calibri"/>
                <a:cs typeface="Calibri"/>
                <a:sym typeface="Calibri"/>
              </a:rPr>
              <a:t>Notes: Facilitators need to facilitate as parents work in pairs to flip devices into tablet mode.</a:t>
            </a:r>
            <a:endParaRPr i="1"/>
          </a:p>
          <a:p>
            <a:pPr indent="0" lvl="0" marL="0" marR="0" rtl="0" algn="l">
              <a:lnSpc>
                <a:spcPct val="100000"/>
              </a:lnSpc>
              <a:spcBef>
                <a:spcPts val="0"/>
              </a:spcBef>
              <a:spcAft>
                <a:spcPts val="0"/>
              </a:spcAft>
              <a:buClr>
                <a:schemeClr val="dk1"/>
              </a:buClr>
              <a:buFont typeface="Calibri"/>
              <a:buNone/>
            </a:pPr>
            <a:r>
              <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1"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4" name="Google Shape;22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3a3abeb3c6_0_2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35" name="Google Shape;235;g3a3abeb3c6_0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“When your child brings home their device you will also notice there are two stickers on the keyboard that should not be removed. The purple one above the keyboard gives them the main features of our online toolbar and the black sticker reminds them of the address for the student tech request system which they will use to report a device technical issue.”</a:t>
            </a:r>
            <a:endParaRPr/>
          </a:p>
        </p:txBody>
      </p:sp>
      <p:sp>
        <p:nvSpPr>
          <p:cNvPr id="236" name="Google Shape;236;g3a3abeb3c6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2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rgbClr val="000000"/>
                </a:solidFill>
                <a:latin typeface="Calibri"/>
                <a:ea typeface="Calibri"/>
                <a:cs typeface="Calibri"/>
                <a:sym typeface="Calibri"/>
              </a:rPr>
              <a:t>“ In order to keep all of the features of the device working well, it is important to handle the device with care. Please note that </a:t>
            </a:r>
            <a:r>
              <a:rPr lang="en-US">
                <a:solidFill>
                  <a:srgbClr val="000000"/>
                </a:solidFill>
              </a:rPr>
              <a:t>s</a:t>
            </a:r>
            <a:r>
              <a:rPr b="0" i="0" lang="en-US" sz="1200" u="none" cap="none" strike="noStrike">
                <a:solidFill>
                  <a:srgbClr val="000000"/>
                </a:solidFill>
                <a:latin typeface="Calibri"/>
                <a:ea typeface="Calibri"/>
                <a:cs typeface="Calibri"/>
                <a:sym typeface="Calibri"/>
              </a:rPr>
              <a:t>tudents </a:t>
            </a:r>
            <a:r>
              <a:rPr b="1" i="1" lang="en-US" sz="1200" u="sng" cap="none" strike="noStrike">
                <a:solidFill>
                  <a:srgbClr val="000000"/>
                </a:solidFill>
                <a:latin typeface="Calibri"/>
                <a:ea typeface="Calibri"/>
                <a:cs typeface="Calibri"/>
                <a:sym typeface="Calibri"/>
              </a:rPr>
              <a:t>must</a:t>
            </a:r>
            <a:r>
              <a:rPr b="0" i="0" lang="en-US" sz="1200" u="none" cap="none" strike="noStrike">
                <a:solidFill>
                  <a:srgbClr val="000000"/>
                </a:solidFill>
                <a:latin typeface="Calibri"/>
                <a:ea typeface="Calibri"/>
                <a:cs typeface="Calibri"/>
                <a:sym typeface="Calibri"/>
              </a:rPr>
              <a:t> carry their device in the backpack when walking in between classes and when traveling to and from school daily. When choosing a backpack for your child this year, it may be wise to choose one with a built-in backpack sleeve or padding. “</a:t>
            </a:r>
            <a:endParaRPr b="0" i="0" sz="1200" u="none" cap="none" strike="noStrike">
              <a:solidFill>
                <a:srgbClr val="000000"/>
              </a:solidFill>
              <a:latin typeface="Calibri"/>
              <a:ea typeface="Calibri"/>
              <a:cs typeface="Calibri"/>
              <a:sym typeface="Calibri"/>
            </a:endParaRPr>
          </a:p>
          <a:p>
            <a:pPr indent="0" lvl="0" marL="0" marR="0" rtl="0" algn="l">
              <a:spcBef>
                <a:spcPts val="0"/>
              </a:spcBef>
              <a:spcAft>
                <a:spcPts val="0"/>
              </a:spcAft>
              <a:buClr>
                <a:schemeClr val="dk1"/>
              </a:buClr>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6" name="Google Shape;24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09" name="Google Shape;109;p6: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2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“Another issue that is critical for parents to consider is where and how their student will charge their device each night. The student devices are designed to last the majority of the school day when fully charged overnight using the provided outlet. They are some outlets available in each classroom for emergency use only. There are not enough outlets for all students to rely on charging their device at school. Device chargers are easy to misplace if you don’t have a designated place to keep them at home. If a student loses the charger they were provided then they will need to purchase a new one from the school</a:t>
            </a:r>
            <a:r>
              <a:rPr lang="en-US"/>
              <a:t>. Please do not attempt to purchase one on your own</a:t>
            </a:r>
            <a:r>
              <a:rPr b="0" i="0" lang="en-US" sz="1200" u="none" cap="none" strike="noStrike">
                <a:solidFill>
                  <a:schemeClr val="dk1"/>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4" name="Google Shape;25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112be87e5f_0_14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63" name="Google Shape;263;g112be87e5f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4" name="Google Shape;264;g112be87e5f_0_1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26: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1" name="Google Shape;27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112be87e5f_0_14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78" name="Google Shape;278;g112be87e5f_0_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“Let’s see how it works by watching this quick clip.”</a:t>
            </a:r>
            <a:endParaRPr/>
          </a:p>
        </p:txBody>
      </p:sp>
      <p:sp>
        <p:nvSpPr>
          <p:cNvPr id="279" name="Google Shape;279;g112be87e5f_0_1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112be87e5f_0_4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85" name="Google Shape;285;g112be87e5f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286" name="Google Shape;286;g112be87e5f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1329d96a3f_7_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92" name="Google Shape;292;g1329d96a3f_7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3" name="Google Shape;293;g1329d96a3f_7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112be87e5f_0_9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298" name="Google Shape;298;g112be87e5f_0_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lnSpc>
                <a:spcPct val="115000"/>
              </a:lnSpc>
              <a:spcBef>
                <a:spcPts val="0"/>
              </a:spcBef>
              <a:spcAft>
                <a:spcPts val="0"/>
              </a:spcAft>
              <a:buClr>
                <a:schemeClr val="dk1"/>
              </a:buClr>
              <a:buSzPts val="1100"/>
              <a:buFont typeface="Arial"/>
              <a:buNone/>
            </a:pPr>
            <a:r>
              <a:rPr lang="en-US"/>
              <a:t>“Finding your students digital files and binder is a breeze and so is finding their electronic textbooks. The LaunchED program uses a Launchpad for all students so that they can find all of their resources in one place with only one login. This login is the same login they use to log on to their computer. Let’s take a look at a sample Launchpad.”</a:t>
            </a:r>
            <a:endParaRPr/>
          </a:p>
          <a:p>
            <a:pPr indent="0" lvl="0" marL="0">
              <a:spcBef>
                <a:spcPts val="0"/>
              </a:spcBef>
              <a:spcAft>
                <a:spcPts val="0"/>
              </a:spcAft>
              <a:buNone/>
            </a:pPr>
            <a:r>
              <a:t/>
            </a:r>
            <a:endParaRPr/>
          </a:p>
        </p:txBody>
      </p:sp>
      <p:sp>
        <p:nvSpPr>
          <p:cNvPr id="299" name="Google Shape;299;g112be87e5f_0_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3a3abeb3c6_0_4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07" name="Google Shape;307;g3a3abeb3c6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08" name="Google Shape;308;g3a3abeb3c6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112be87e5f_0_3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19" name="Google Shape;319;g112be87e5f_0_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20" name="Google Shape;320;g112be87e5f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112be87e5f_0_7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26" name="Google Shape;326;g112be87e5f_0_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7" name="Google Shape;327;g112be87e5f_0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lnSpc>
                <a:spcPct val="115000"/>
              </a:lnSpc>
              <a:spcBef>
                <a:spcPts val="0"/>
              </a:spcBef>
              <a:spcAft>
                <a:spcPts val="0"/>
              </a:spcAft>
              <a:buClr>
                <a:schemeClr val="dk1"/>
              </a:buClr>
              <a:buSzPts val="1100"/>
              <a:buFont typeface="Arial"/>
              <a:buNone/>
            </a:pPr>
            <a:r>
              <a:rPr lang="en-US"/>
              <a:t>“This open house is designed as the third installment of a three part series for parents. The first session was at the May Parent Academy and focused on why Orange County Public Schools is transitioning to digital learning. The second session was virtual in June and focused on what specifically would be changing in the classroom. The sessions from May and June are available on our school’s website and Facebook page. This session is designed to focus on the how. We will be sharing how you can help your students with digital learning by learning to access digital tools and resources and how to manage the device.”</a:t>
            </a:r>
            <a:endParaRPr/>
          </a:p>
          <a:p>
            <a:pPr indent="0" lvl="0" marL="0">
              <a:spcBef>
                <a:spcPts val="0"/>
              </a:spcBef>
              <a:spcAft>
                <a:spcPts val="0"/>
              </a:spcAft>
              <a:buNone/>
            </a:pPr>
            <a:r>
              <a:t/>
            </a:r>
            <a:endParaRPr/>
          </a:p>
        </p:txBody>
      </p:sp>
      <p:sp>
        <p:nvSpPr>
          <p:cNvPr id="115" name="Google Shape;115;p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3a3abeb3c6_0_6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34" name="Google Shape;334;g3a3abeb3c6_0_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5" name="Google Shape;335;g3a3abeb3c6_0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1e9aecf0b0_0_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40" name="Google Shape;340;g1e9aecf0b0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41" name="Google Shape;341;g1e9aecf0b0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112be87e5f_0_85: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49" name="Google Shape;349;g112be87e5f_0_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50" name="Google Shape;350;g112be87e5f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112be87e5f_0_3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56" name="Google Shape;356;g112be87e5f_0_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357" name="Google Shape;357;g112be87e5f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112be87e5f_0_6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63" name="Google Shape;363;g112be87e5f_0_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64" name="Google Shape;364;g112be87e5f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112be87e5f_0_67: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70" name="Google Shape;370;g112be87e5f_0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71" name="Google Shape;371;g112be87e5f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112be87e5f_0_7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81" name="Google Shape;381;g112be87e5f_0_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Stop video at 2 minutes.</a:t>
            </a:r>
            <a:endParaRPr/>
          </a:p>
        </p:txBody>
      </p:sp>
      <p:sp>
        <p:nvSpPr>
          <p:cNvPr id="382" name="Google Shape;382;g112be87e5f_0_7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112be87e5f_0_2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88" name="Google Shape;388;g112be87e5f_0_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89" name="Google Shape;389;g112be87e5f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14854e6d00_0_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394" name="Google Shape;394;g14854e6d00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At the beginning of the school year will need to login to Parent Access/ ProgressBook to electronically sign the PTMICF. The Parent Technology Media and Information Consent Forms ask parents to consent to academic social media for high school students, photo and video of students and release of student student directory information. </a:t>
            </a:r>
            <a:endParaRPr/>
          </a:p>
        </p:txBody>
      </p:sp>
      <p:sp>
        <p:nvSpPr>
          <p:cNvPr id="395" name="Google Shape;395;g14854e6d0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112be87e5f_0_14: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03" name="Google Shape;403;g112be87e5f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04" name="Google Shape;404;g112be87e5f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t>“The schedule for today’s open house will include a brief overview of the transition to digital learning here in the auditorium/ cafetorium, a chance for you to share </a:t>
            </a:r>
            <a:r>
              <a:rPr lang="en-US"/>
              <a:t>any additional questions or concerns that you have, and then a </a:t>
            </a:r>
            <a:r>
              <a:rPr lang="en-US"/>
              <a:t>hands-on digital classroom experience.” You will then have a chance to sign up for checkouts the next couple of days for a specific time slot.</a:t>
            </a:r>
            <a:endParaRPr/>
          </a:p>
        </p:txBody>
      </p:sp>
      <p:sp>
        <p:nvSpPr>
          <p:cNvPr id="122" name="Google Shape;122;p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112be87e5f_0_2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11" name="Google Shape;411;g112be87e5f_0_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12" name="Google Shape;412;g112be87e5f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112be87e5f_0_4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19" name="Google Shape;419;g112be87e5f_0_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20" name="Google Shape;420;g112be87e5f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p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27" name="Google Shape;427;p2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112be87e5f_0_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34" name="Google Shape;434;g112be87e5f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35" name="Google Shape;435;g112be87e5f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112be87e5f_0_113: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42" name="Google Shape;442;g112be87e5f_0_1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43" name="Google Shape;443;g112be87e5f_0_1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112be87e5f_0_119: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448" name="Google Shape;448;g112be87e5f_0_1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Long link: </a:t>
            </a:r>
            <a:r>
              <a:rPr lang="en-US" u="sng">
                <a:solidFill>
                  <a:schemeClr val="hlink"/>
                </a:solidFill>
                <a:hlinkClick r:id="rId2"/>
              </a:rPr>
              <a:t>https://docs.google.com/forms/d/e/1FAIpQLSfzURFsExtwxGtKFowvs2EJmErzBnXQa7W95SQXSG_FCDdO4g/viewform?usp=sf_link</a:t>
            </a:r>
            <a:endParaRPr/>
          </a:p>
          <a:p>
            <a:pPr indent="0" lvl="0" marL="0">
              <a:spcBef>
                <a:spcPts val="0"/>
              </a:spcBef>
              <a:spcAft>
                <a:spcPts val="0"/>
              </a:spcAft>
              <a:buNone/>
            </a:pPr>
            <a:r>
              <a:rPr lang="en-US"/>
              <a:t>Shortened link: </a:t>
            </a:r>
            <a:r>
              <a:rPr lang="en-US" u="sng">
                <a:solidFill>
                  <a:schemeClr val="hlink"/>
                </a:solidFill>
                <a:hlinkClick r:id="rId3"/>
              </a:rPr>
              <a:t>https://goo.gl/forms/WwMv8jH7QSeTT9k02</a:t>
            </a:r>
            <a:endParaRPr/>
          </a:p>
          <a:p>
            <a:pPr indent="0" lvl="0" marL="0">
              <a:spcBef>
                <a:spcPts val="0"/>
              </a:spcBef>
              <a:spcAft>
                <a:spcPts val="0"/>
              </a:spcAft>
              <a:buNone/>
            </a:pPr>
            <a:r>
              <a:rPr lang="en-US"/>
              <a:t>Tiny URL</a:t>
            </a:r>
            <a:r>
              <a:rPr lang="en-US">
                <a:solidFill>
                  <a:srgbClr val="000000"/>
                </a:solidFill>
              </a:rPr>
              <a:t>:</a:t>
            </a:r>
            <a:r>
              <a:rPr b="1" lang="en-US" sz="3000">
                <a:solidFill>
                  <a:srgbClr val="000000"/>
                </a:solidFill>
                <a:latin typeface="Arial"/>
                <a:ea typeface="Arial"/>
                <a:cs typeface="Arial"/>
                <a:sym typeface="Arial"/>
              </a:rPr>
              <a:t>https://tinyurl.com/1819DLOH</a:t>
            </a:r>
            <a:endParaRPr b="1" sz="3000">
              <a:solidFill>
                <a:srgbClr val="000000"/>
              </a:solidFill>
              <a:latin typeface="Arial"/>
              <a:ea typeface="Arial"/>
              <a:cs typeface="Arial"/>
              <a:sym typeface="Arial"/>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p:txBody>
      </p:sp>
      <p:sp>
        <p:nvSpPr>
          <p:cNvPr id="449" name="Google Shape;449;g112be87e5f_0_1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1330f26f97_1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58" name="Google Shape;458;g1330f26f97_1_1: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lnSpc>
                <a:spcPct val="115000"/>
              </a:lnSpc>
              <a:spcBef>
                <a:spcPts val="0"/>
              </a:spcBef>
              <a:spcAft>
                <a:spcPts val="0"/>
              </a:spcAft>
              <a:buClr>
                <a:schemeClr val="dk1"/>
              </a:buClr>
              <a:buSzPts val="1100"/>
              <a:buFont typeface="Arial"/>
              <a:buNone/>
            </a:pPr>
            <a:r>
              <a:rPr lang="en-US"/>
              <a:t>“Let’s begin today by hearing about the direction for digital learning directly from the superintendent!”</a:t>
            </a:r>
            <a:endParaRPr/>
          </a:p>
          <a:p>
            <a:pPr indent="0" lvl="0" marL="0">
              <a:lnSpc>
                <a:spcPct val="115000"/>
              </a:lnSpc>
              <a:spcBef>
                <a:spcPts val="0"/>
              </a:spcBef>
              <a:spcAft>
                <a:spcPts val="0"/>
              </a:spcAft>
              <a:buClr>
                <a:schemeClr val="dk1"/>
              </a:buClr>
              <a:buSzPts val="1100"/>
              <a:buFont typeface="Arial"/>
              <a:buNone/>
            </a:pPr>
            <a:r>
              <a:rPr lang="en-US"/>
              <a:t>Click to play message: </a:t>
            </a:r>
            <a:r>
              <a:rPr lang="en-US" u="sng">
                <a:solidFill>
                  <a:schemeClr val="hlink"/>
                </a:solidFill>
                <a:hlinkClick r:id="rId2"/>
              </a:rPr>
              <a:t>https://ocpsondemand.ocps.k12.fl.us/?g=874129b9-45d9-11e5-910d-ecf4bbd89938</a:t>
            </a:r>
            <a:r>
              <a:rPr lang="en-US"/>
              <a:t> or </a:t>
            </a:r>
            <a:r>
              <a:rPr lang="en-US" u="sng">
                <a:solidFill>
                  <a:schemeClr val="hlink"/>
                </a:solidFill>
                <a:hlinkClick r:id="rId3"/>
              </a:rPr>
              <a:t>https://drive.google.com/open?id=0B_75sGARN-S3SkI1QmpBVzZ0N1k</a:t>
            </a:r>
            <a:r>
              <a:rPr lang="en-US"/>
              <a:t> </a:t>
            </a:r>
            <a:endParaRPr/>
          </a:p>
          <a:p>
            <a:pPr indent="0" lvl="0" marL="0" rtl="0">
              <a:lnSpc>
                <a:spcPct val="115000"/>
              </a:lnSpc>
              <a:spcBef>
                <a:spcPts val="0"/>
              </a:spcBef>
              <a:spcAft>
                <a:spcPts val="0"/>
              </a:spcAft>
              <a:buClr>
                <a:schemeClr val="dk1"/>
              </a:buClr>
              <a:buSzPts val="1100"/>
              <a:buFont typeface="Arial"/>
              <a:buNone/>
            </a:pPr>
            <a:r>
              <a:rPr lang="en-US"/>
              <a:t>Notes: After message introduce other distinguished guests and invite them to share their passion and enthusiasm for digital learning at your school. </a:t>
            </a:r>
            <a:endParaRPr/>
          </a:p>
          <a:p>
            <a:pPr indent="0" lvl="0" marL="0" rtl="0">
              <a:lnSpc>
                <a:spcPct val="115000"/>
              </a:lnSpc>
              <a:spcBef>
                <a:spcPts val="0"/>
              </a:spcBef>
              <a:spcAft>
                <a:spcPts val="0"/>
              </a:spcAft>
              <a:buClr>
                <a:schemeClr val="dk1"/>
              </a:buClr>
              <a:buSzPts val="1100"/>
              <a:buFont typeface="Arial"/>
              <a:buNone/>
            </a:pPr>
            <a:r>
              <a:rPr lang="en-US"/>
              <a:t>Thank you Dr. Jenkins and our other distinguished guests. With their vision in mind, let’s address your questions about what is changing in classrooms we transition to digital learning.”</a:t>
            </a:r>
            <a:endParaRPr/>
          </a:p>
          <a:p>
            <a:pPr indent="0" lvl="0" marL="0">
              <a:spcBef>
                <a:spcPts val="0"/>
              </a:spcBef>
              <a:spcAft>
                <a:spcPts val="0"/>
              </a:spcAft>
              <a:buNone/>
            </a:pPr>
            <a:r>
              <a:t/>
            </a:r>
            <a:endParaRPr/>
          </a:p>
        </p:txBody>
      </p:sp>
      <p:sp>
        <p:nvSpPr>
          <p:cNvPr id="128" name="Google Shape;128;p1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3a3abeb3c6_0_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34" name="Google Shape;134;g3a3abeb3c6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“Each family will be provided with a LaunchED quick reference card which provides some of the most commonly requested information. Take a moment and review the card and think about any questions you may have.”</a:t>
            </a:r>
            <a:endParaRPr/>
          </a:p>
        </p:txBody>
      </p:sp>
      <p:sp>
        <p:nvSpPr>
          <p:cNvPr id="135" name="Google Shape;135;g3a3abeb3c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112be87e5f_0_168: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41" name="Google Shape;141;g112be87e5f_0_1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Interactivity Idea:  Facilitate question and answer sessions using a Padlet like this one. </a:t>
            </a:r>
            <a:endParaRPr/>
          </a:p>
        </p:txBody>
      </p:sp>
      <p:sp>
        <p:nvSpPr>
          <p:cNvPr id="142" name="Google Shape;142;g112be87e5f_0_1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112be87e5f_3_0: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
        <p:nvSpPr>
          <p:cNvPr id="148" name="Google Shape;148;g112be87e5f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Allow at least 10 minutes for people to leave the auditorium and transition to designated classrooms. </a:t>
            </a:r>
            <a:endParaRPr/>
          </a:p>
          <a:p>
            <a:pPr indent="0" lvl="0" marL="0" rtl="0">
              <a:spcBef>
                <a:spcPts val="0"/>
              </a:spcBef>
              <a:spcAft>
                <a:spcPts val="0"/>
              </a:spcAft>
              <a:buNone/>
            </a:pPr>
            <a:r>
              <a:t/>
            </a:r>
            <a:endParaRPr/>
          </a:p>
          <a:p>
            <a:pPr indent="0" lvl="0" marL="0" rtl="0">
              <a:spcBef>
                <a:spcPts val="640"/>
              </a:spcBef>
              <a:spcAft>
                <a:spcPts val="0"/>
              </a:spcAft>
              <a:buClr>
                <a:schemeClr val="dk1"/>
              </a:buClr>
              <a:buSzPts val="1100"/>
              <a:buFont typeface="Arial"/>
              <a:buNone/>
            </a:pPr>
            <a:r>
              <a:rPr lang="en-US" sz="1400">
                <a:latin typeface="Arial"/>
                <a:ea typeface="Arial"/>
                <a:cs typeface="Arial"/>
                <a:sym typeface="Arial"/>
              </a:rPr>
              <a:t>Please arrive at your classroom within 10 minutes.</a:t>
            </a:r>
            <a:endParaRPr/>
          </a:p>
        </p:txBody>
      </p:sp>
      <p:sp>
        <p:nvSpPr>
          <p:cNvPr id="149" name="Google Shape;149;g112be87e5f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4" name="Google Shape;154;p12:notes"/>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914400" y="2130425"/>
            <a:ext cx="10363200" cy="14700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0" marR="0" rtl="0" algn="ctr">
              <a:spcBef>
                <a:spcPts val="0"/>
              </a:spcBef>
              <a:spcAft>
                <a:spcPts val="0"/>
              </a:spcAft>
              <a:buSzPts val="1400"/>
              <a:buChar char="○"/>
              <a:defRPr/>
            </a:lvl2pPr>
            <a:lvl3pPr indent="-88900" lvl="2" marL="0" marR="0" rtl="0" algn="ctr">
              <a:spcBef>
                <a:spcPts val="0"/>
              </a:spcBef>
              <a:spcAft>
                <a:spcPts val="0"/>
              </a:spcAft>
              <a:buSzPts val="1400"/>
              <a:buChar char="■"/>
              <a:defRPr/>
            </a:lvl3pPr>
            <a:lvl4pPr indent="-88900" lvl="3" marL="0" marR="0" rtl="0" algn="ctr">
              <a:spcBef>
                <a:spcPts val="0"/>
              </a:spcBef>
              <a:spcAft>
                <a:spcPts val="0"/>
              </a:spcAft>
              <a:buSzPts val="1400"/>
              <a:buChar char="●"/>
              <a:defRPr/>
            </a:lvl4pPr>
            <a:lvl5pPr indent="-88900" lvl="4" marL="0" marR="0" rtl="0" algn="ctr">
              <a:spcBef>
                <a:spcPts val="0"/>
              </a:spcBef>
              <a:spcAft>
                <a:spcPts val="0"/>
              </a:spcAft>
              <a:buSzPts val="1400"/>
              <a:buChar char="○"/>
              <a:defRPr/>
            </a:lvl5pPr>
            <a:lvl6pPr indent="-88900" lvl="5" marL="457200" marR="0" rtl="0" algn="ctr">
              <a:spcBef>
                <a:spcPts val="0"/>
              </a:spcBef>
              <a:spcAft>
                <a:spcPts val="0"/>
              </a:spcAft>
              <a:buSzPts val="1400"/>
              <a:buChar char="■"/>
              <a:defRPr/>
            </a:lvl6pPr>
            <a:lvl7pPr indent="-88900" lvl="6" marL="914400" marR="0" rtl="0" algn="ctr">
              <a:spcBef>
                <a:spcPts val="0"/>
              </a:spcBef>
              <a:spcAft>
                <a:spcPts val="0"/>
              </a:spcAft>
              <a:buSzPts val="1400"/>
              <a:buChar char="●"/>
              <a:defRPr/>
            </a:lvl7pPr>
            <a:lvl8pPr indent="-88900" lvl="7" marL="1371600" marR="0" rtl="0" algn="ctr">
              <a:spcBef>
                <a:spcPts val="0"/>
              </a:spcBef>
              <a:spcAft>
                <a:spcPts val="0"/>
              </a:spcAft>
              <a:buSzPts val="1400"/>
              <a:buChar char="○"/>
              <a:defRPr/>
            </a:lvl8pPr>
            <a:lvl9pPr indent="-88900" lvl="8" marL="1828800" marR="0" rtl="0" algn="ctr">
              <a:spcBef>
                <a:spcPts val="0"/>
              </a:spcBef>
              <a:spcAft>
                <a:spcPts val="0"/>
              </a:spcAft>
              <a:buSzPts val="1400"/>
              <a:buChar char="■"/>
              <a:defRPr/>
            </a:lvl9pPr>
          </a:lstStyle>
          <a:p/>
        </p:txBody>
      </p:sp>
      <p:sp>
        <p:nvSpPr>
          <p:cNvPr id="18" name="Google Shape;18;p2"/>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lstStyle>
            <a:lvl1pPr indent="0" lvl="0" marL="0" marR="0" rtl="0" algn="ctr">
              <a:spcBef>
                <a:spcPts val="640"/>
              </a:spcBef>
              <a:spcAft>
                <a:spcPts val="0"/>
              </a:spcAft>
              <a:buClr>
                <a:srgbClr val="888888"/>
              </a:buClr>
              <a:buSzPts val="1400"/>
              <a:buFont typeface="Arial"/>
              <a:buNone/>
              <a:defRPr/>
            </a:lvl1pPr>
            <a:lvl2pPr indent="0" lvl="1" marL="457200" marR="0" rtl="0" algn="ctr">
              <a:spcBef>
                <a:spcPts val="560"/>
              </a:spcBef>
              <a:spcAft>
                <a:spcPts val="0"/>
              </a:spcAft>
              <a:buClr>
                <a:srgbClr val="888888"/>
              </a:buClr>
              <a:buSzPts val="1400"/>
              <a:buFont typeface="Arial"/>
              <a:buNone/>
              <a:defRPr/>
            </a:lvl2pPr>
            <a:lvl3pPr indent="0" lvl="2" marL="914400" marR="0" rtl="0" algn="ctr">
              <a:spcBef>
                <a:spcPts val="480"/>
              </a:spcBef>
              <a:spcAft>
                <a:spcPts val="0"/>
              </a:spcAft>
              <a:buClr>
                <a:srgbClr val="888888"/>
              </a:buClr>
              <a:buSzPts val="1400"/>
              <a:buFont typeface="Arial"/>
              <a:buNone/>
              <a:defRPr/>
            </a:lvl3pPr>
            <a:lvl4pPr indent="0" lvl="3" marL="1371600" marR="0" rtl="0" algn="ctr">
              <a:spcBef>
                <a:spcPts val="400"/>
              </a:spcBef>
              <a:spcAft>
                <a:spcPts val="0"/>
              </a:spcAft>
              <a:buClr>
                <a:srgbClr val="888888"/>
              </a:buClr>
              <a:buSzPts val="1400"/>
              <a:buFont typeface="Arial"/>
              <a:buNone/>
              <a:defRPr/>
            </a:lvl4pPr>
            <a:lvl5pPr indent="0" lvl="4" marL="1828800" marR="0" rtl="0" algn="ctr">
              <a:spcBef>
                <a:spcPts val="400"/>
              </a:spcBef>
              <a:spcAft>
                <a:spcPts val="0"/>
              </a:spcAft>
              <a:buClr>
                <a:srgbClr val="888888"/>
              </a:buClr>
              <a:buSzPts val="1400"/>
              <a:buFont typeface="Arial"/>
              <a:buNone/>
              <a:defRPr/>
            </a:lvl5pPr>
            <a:lvl6pPr indent="0" lvl="5" marL="2286000" marR="0" rtl="0" algn="ctr">
              <a:spcBef>
                <a:spcPts val="400"/>
              </a:spcBef>
              <a:spcAft>
                <a:spcPts val="0"/>
              </a:spcAft>
              <a:buClr>
                <a:srgbClr val="888888"/>
              </a:buClr>
              <a:buSzPts val="1400"/>
              <a:buFont typeface="Arial"/>
              <a:buNone/>
              <a:defRPr/>
            </a:lvl6pPr>
            <a:lvl7pPr indent="0" lvl="6" marL="2743200" marR="0" rtl="0" algn="ctr">
              <a:spcBef>
                <a:spcPts val="400"/>
              </a:spcBef>
              <a:spcAft>
                <a:spcPts val="0"/>
              </a:spcAft>
              <a:buClr>
                <a:srgbClr val="888888"/>
              </a:buClr>
              <a:buSzPts val="1400"/>
              <a:buFont typeface="Arial"/>
              <a:buNone/>
              <a:defRPr/>
            </a:lvl7pPr>
            <a:lvl8pPr indent="0" lvl="7" marL="3200400" marR="0" rtl="0" algn="ctr">
              <a:spcBef>
                <a:spcPts val="400"/>
              </a:spcBef>
              <a:spcAft>
                <a:spcPts val="0"/>
              </a:spcAft>
              <a:buClr>
                <a:srgbClr val="888888"/>
              </a:buClr>
              <a:buSzPts val="1400"/>
              <a:buFont typeface="Arial"/>
              <a:buNone/>
              <a:defRPr/>
            </a:lvl8pPr>
            <a:lvl9pPr indent="0" lvl="8" marL="3657600" marR="0" rtl="0" algn="ctr">
              <a:spcBef>
                <a:spcPts val="400"/>
              </a:spcBef>
              <a:spcAft>
                <a:spcPts val="0"/>
              </a:spcAft>
              <a:buClr>
                <a:srgbClr val="888888"/>
              </a:buClr>
              <a:buSzPts val="1400"/>
              <a:buFont typeface="Arial"/>
              <a:buNone/>
              <a:defRPr/>
            </a:lvl9pPr>
          </a:lstStyle>
          <a:p/>
        </p:txBody>
      </p:sp>
      <p:sp>
        <p:nvSpPr>
          <p:cNvPr id="19" name="Google Shape;19;p2"/>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0" name="Google Shape;20;p2"/>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1" name="Google Shape;21;p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spTree>
      <p:nvGrpSpPr>
        <p:cNvPr id="60" name="Shape 60"/>
        <p:cNvGrpSpPr/>
        <p:nvPr/>
      </p:nvGrpSpPr>
      <p:grpSpPr>
        <a:xfrm>
          <a:off x="0" y="0"/>
          <a:ext cx="0" cy="0"/>
          <a:chOff x="0" y="0"/>
          <a:chExt cx="0" cy="0"/>
        </a:xfrm>
      </p:grpSpPr>
      <p:sp>
        <p:nvSpPr>
          <p:cNvPr id="61" name="Google Shape;61;p11"/>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2" name="Google Shape;62;p11"/>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3" name="Google Shape;63;p1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p:cSld name="1_Title Only">
    <p:spTree>
      <p:nvGrpSpPr>
        <p:cNvPr id="64" name="Shape 64"/>
        <p:cNvGrpSpPr/>
        <p:nvPr/>
      </p:nvGrpSpPr>
      <p:grpSpPr>
        <a:xfrm>
          <a:off x="0" y="0"/>
          <a:ext cx="0" cy="0"/>
          <a:chOff x="0" y="0"/>
          <a:chExt cx="0" cy="0"/>
        </a:xfrm>
      </p:grpSpPr>
      <p:sp>
        <p:nvSpPr>
          <p:cNvPr id="65" name="Google Shape;65;p12"/>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SzPts val="14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66" name="Google Shape;66;p12"/>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7" name="Google Shape;67;p12"/>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68" name="Google Shape;68;p1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72" name="Shape 72"/>
        <p:cNvGrpSpPr/>
        <p:nvPr/>
      </p:nvGrpSpPr>
      <p:grpSpPr>
        <a:xfrm>
          <a:off x="0" y="0"/>
          <a:ext cx="0" cy="0"/>
          <a:chOff x="0" y="0"/>
          <a:chExt cx="0" cy="0"/>
        </a:xfrm>
      </p:grpSpPr>
      <p:sp>
        <p:nvSpPr>
          <p:cNvPr id="73" name="Google Shape;73;p14"/>
          <p:cNvSpPr txBox="1"/>
          <p:nvPr>
            <p:ph idx="1" type="body"/>
          </p:nvPr>
        </p:nvSpPr>
        <p:spPr>
          <a:xfrm>
            <a:off x="609600" y="5875078"/>
            <a:ext cx="10972800" cy="6927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4" name="Shape 7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5" name="Shape 75"/>
        <p:cNvGrpSpPr/>
        <p:nvPr/>
      </p:nvGrpSpPr>
      <p:grpSpPr>
        <a:xfrm>
          <a:off x="0" y="0"/>
          <a:ext cx="0" cy="0"/>
          <a:chOff x="0" y="0"/>
          <a:chExt cx="0" cy="0"/>
        </a:xfrm>
      </p:grpSpPr>
      <p:sp>
        <p:nvSpPr>
          <p:cNvPr id="76" name="Google Shape;76;p16"/>
          <p:cNvSpPr txBox="1"/>
          <p:nvPr>
            <p:ph type="ctrTitle"/>
          </p:nvPr>
        </p:nvSpPr>
        <p:spPr>
          <a:xfrm>
            <a:off x="914400" y="2130425"/>
            <a:ext cx="10363200" cy="14700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None/>
              <a:defRPr sz="1800"/>
            </a:lvl3pPr>
            <a:lvl4pPr indent="0" lvl="3" marL="0" marR="0" rtl="0" algn="ctr">
              <a:spcBef>
                <a:spcPts val="0"/>
              </a:spcBef>
              <a:spcAft>
                <a:spcPts val="0"/>
              </a:spcAft>
              <a:buSzPts val="1400"/>
              <a:buNone/>
              <a:defRPr sz="1800"/>
            </a:lvl4pPr>
            <a:lvl5pPr indent="0" lvl="4" marL="0" marR="0" rtl="0" algn="ctr">
              <a:spcBef>
                <a:spcPts val="0"/>
              </a:spcBef>
              <a:spcAft>
                <a:spcPts val="0"/>
              </a:spcAft>
              <a:buSzPts val="1400"/>
              <a:buNone/>
              <a:defRPr sz="1800"/>
            </a:lvl5pPr>
            <a:lvl6pPr indent="0" lvl="5" marL="457200" marR="0" rtl="0" algn="ctr">
              <a:spcBef>
                <a:spcPts val="0"/>
              </a:spcBef>
              <a:spcAft>
                <a:spcPts val="0"/>
              </a:spcAft>
              <a:buSzPts val="1400"/>
              <a:buNone/>
              <a:defRPr sz="1800"/>
            </a:lvl6pPr>
            <a:lvl7pPr indent="0" lvl="6" marL="914400" marR="0" rtl="0" algn="ctr">
              <a:spcBef>
                <a:spcPts val="0"/>
              </a:spcBef>
              <a:spcAft>
                <a:spcPts val="0"/>
              </a:spcAft>
              <a:buSzPts val="1400"/>
              <a:buNone/>
              <a:defRPr sz="1800"/>
            </a:lvl7pPr>
            <a:lvl8pPr indent="0" lvl="7" marL="1371600" marR="0" rtl="0" algn="ctr">
              <a:spcBef>
                <a:spcPts val="0"/>
              </a:spcBef>
              <a:spcAft>
                <a:spcPts val="0"/>
              </a:spcAft>
              <a:buSzPts val="1400"/>
              <a:buNone/>
              <a:defRPr sz="1800"/>
            </a:lvl8pPr>
            <a:lvl9pPr indent="0" lvl="8" marL="1828800" marR="0" rtl="0" algn="ctr">
              <a:spcBef>
                <a:spcPts val="0"/>
              </a:spcBef>
              <a:spcAft>
                <a:spcPts val="0"/>
              </a:spcAft>
              <a:buSzPts val="1400"/>
              <a:buNone/>
              <a:defRPr sz="1800"/>
            </a:lvl9pPr>
          </a:lstStyle>
          <a:p/>
        </p:txBody>
      </p:sp>
      <p:sp>
        <p:nvSpPr>
          <p:cNvPr id="77" name="Google Shape;77;p16"/>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64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ctr">
              <a:lnSpc>
                <a:spcPct val="100000"/>
              </a:lnSpc>
              <a:spcBef>
                <a:spcPts val="56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ctr">
              <a:lnSpc>
                <a:spcPct val="100000"/>
              </a:lnSpc>
              <a:spcBef>
                <a:spcPts val="48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ctr">
              <a:lnSpc>
                <a:spcPct val="100000"/>
              </a:lnSpc>
              <a:spcBef>
                <a:spcPts val="40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ctr">
              <a:lnSpc>
                <a:spcPct val="100000"/>
              </a:lnSpc>
              <a:spcBef>
                <a:spcPts val="40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ctr">
              <a:lnSpc>
                <a:spcPct val="100000"/>
              </a:lnSpc>
              <a:spcBef>
                <a:spcPts val="40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ctr">
              <a:lnSpc>
                <a:spcPct val="100000"/>
              </a:lnSpc>
              <a:spcBef>
                <a:spcPts val="40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ctr">
              <a:lnSpc>
                <a:spcPct val="100000"/>
              </a:lnSpc>
              <a:spcBef>
                <a:spcPts val="40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ctr">
              <a:lnSpc>
                <a:spcPct val="100000"/>
              </a:lnSpc>
              <a:spcBef>
                <a:spcPts val="400"/>
              </a:spcBef>
              <a:spcAft>
                <a:spcPts val="0"/>
              </a:spcAft>
              <a:buClr>
                <a:srgbClr val="888888"/>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Google Shape;78;p16"/>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 name="Google Shape;79;p16"/>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16"/>
          <p:cNvSpPr txBox="1"/>
          <p:nvPr>
            <p:ph idx="12" type="sldNum"/>
          </p:nvPr>
        </p:nvSpPr>
        <p:spPr>
          <a:xfrm>
            <a:off x="8737600" y="6356350"/>
            <a:ext cx="2844900" cy="365100"/>
          </a:xfrm>
          <a:prstGeom prst="rect">
            <a:avLst/>
          </a:prstGeom>
          <a:noFill/>
          <a:ln>
            <a:noFill/>
          </a:ln>
        </p:spPr>
        <p:txBody>
          <a:bodyPr anchorCtr="0" anchor="ctr" bIns="91425" lIns="91425" spcFirstLastPara="1" rIns="91425" wrap="square" tIns="91425">
            <a:noAutofit/>
          </a:bodyPr>
          <a:lstStyle>
            <a:lvl1pPr indent="8890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8890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8890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8890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8890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890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8890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8890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890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88900" lvl="0" marL="0">
              <a:spcBef>
                <a:spcPts val="0"/>
              </a:spcBef>
              <a:spcAft>
                <a:spcPts val="0"/>
              </a:spcAft>
              <a:buNone/>
            </a:pPr>
            <a:r>
              <a:t/>
            </a:r>
            <a:endParaRPr/>
          </a:p>
          <a:p>
            <a:pPr indent="0" lvl="1" marL="457200">
              <a:spcBef>
                <a:spcPts val="0"/>
              </a:spcBef>
              <a:spcAft>
                <a:spcPts val="0"/>
              </a:spcAft>
              <a:buFont typeface="Courier New"/>
              <a:buNone/>
            </a:pPr>
            <a:r>
              <a:t/>
            </a:r>
            <a:endParaRPr/>
          </a:p>
          <a:p>
            <a:pPr indent="0" lvl="2" marL="914400">
              <a:spcBef>
                <a:spcPts val="0"/>
              </a:spcBef>
              <a:spcAft>
                <a:spcPts val="0"/>
              </a:spcAft>
              <a:buFont typeface="Noto Sans Symbols"/>
              <a:buNone/>
            </a:pPr>
            <a:r>
              <a:t/>
            </a:r>
            <a:endParaRPr/>
          </a:p>
          <a:p>
            <a:pPr indent="0" lvl="3" marL="1371600">
              <a:spcBef>
                <a:spcPts val="0"/>
              </a:spcBef>
              <a:spcAft>
                <a:spcPts val="0"/>
              </a:spcAft>
              <a:buNone/>
            </a:pPr>
            <a:r>
              <a:t/>
            </a:r>
            <a:endParaRPr/>
          </a:p>
          <a:p>
            <a:pPr indent="0" lvl="4" marL="1828800">
              <a:spcBef>
                <a:spcPts val="0"/>
              </a:spcBef>
              <a:spcAft>
                <a:spcPts val="0"/>
              </a:spcAft>
              <a:buFont typeface="Courier New"/>
              <a:buNone/>
            </a:pPr>
            <a:r>
              <a:t/>
            </a:r>
            <a:endParaRPr/>
          </a:p>
          <a:p>
            <a:pPr indent="0" lvl="5" marL="2286000">
              <a:spcBef>
                <a:spcPts val="0"/>
              </a:spcBef>
              <a:spcAft>
                <a:spcPts val="0"/>
              </a:spcAft>
              <a:buFont typeface="Noto Sans Symbols"/>
              <a:buNone/>
            </a:pPr>
            <a:r>
              <a:t/>
            </a:r>
            <a:endParaRPr/>
          </a:p>
          <a:p>
            <a:pPr indent="0" lvl="6" marL="2743200">
              <a:spcBef>
                <a:spcPts val="0"/>
              </a:spcBef>
              <a:spcAft>
                <a:spcPts val="0"/>
              </a:spcAft>
              <a:buNone/>
            </a:pPr>
            <a:r>
              <a:t/>
            </a:r>
            <a:endParaRPr/>
          </a:p>
          <a:p>
            <a:pPr indent="0" lvl="7" marL="3200400">
              <a:spcBef>
                <a:spcPts val="0"/>
              </a:spcBef>
              <a:spcAft>
                <a:spcPts val="0"/>
              </a:spcAft>
              <a:buFont typeface="Courier New"/>
              <a:buNone/>
            </a:pPr>
            <a:r>
              <a:t/>
            </a:r>
            <a:endParaRPr/>
          </a:p>
          <a:p>
            <a:pPr indent="0" lvl="8" marL="3657600">
              <a:spcBef>
                <a:spcPts val="0"/>
              </a:spcBef>
              <a:spcAft>
                <a:spcPts val="0"/>
              </a:spcAft>
              <a:buFont typeface="Noto Sans Symbols"/>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81" name="Shape 81"/>
        <p:cNvGrpSpPr/>
        <p:nvPr/>
      </p:nvGrpSpPr>
      <p:grpSpPr>
        <a:xfrm>
          <a:off x="0" y="0"/>
          <a:ext cx="0" cy="0"/>
          <a:chOff x="0" y="0"/>
          <a:chExt cx="0" cy="0"/>
        </a:xfrm>
      </p:grpSpPr>
      <p:sp>
        <p:nvSpPr>
          <p:cNvPr id="82" name="Google Shape;82;p17"/>
          <p:cNvSpPr txBox="1"/>
          <p:nvPr>
            <p:ph type="title"/>
          </p:nvPr>
        </p:nvSpPr>
        <p:spPr>
          <a:xfrm>
            <a:off x="609600" y="549275"/>
            <a:ext cx="10972800" cy="11430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ctr">
              <a:spcBef>
                <a:spcPts val="0"/>
              </a:spcBef>
              <a:spcAft>
                <a:spcPts val="0"/>
              </a:spcAft>
              <a:buSzPts val="1400"/>
              <a:buNone/>
              <a:defRPr sz="1800"/>
            </a:lvl3pPr>
            <a:lvl4pPr indent="0" lvl="3" marL="0" marR="0" rtl="0" algn="ctr">
              <a:spcBef>
                <a:spcPts val="0"/>
              </a:spcBef>
              <a:spcAft>
                <a:spcPts val="0"/>
              </a:spcAft>
              <a:buSzPts val="1400"/>
              <a:buNone/>
              <a:defRPr sz="1800"/>
            </a:lvl4pPr>
            <a:lvl5pPr indent="0" lvl="4" marL="0" marR="0" rtl="0" algn="ctr">
              <a:spcBef>
                <a:spcPts val="0"/>
              </a:spcBef>
              <a:spcAft>
                <a:spcPts val="0"/>
              </a:spcAft>
              <a:buSzPts val="1400"/>
              <a:buNone/>
              <a:defRPr sz="1800"/>
            </a:lvl5pPr>
            <a:lvl6pPr indent="0" lvl="5" marL="457200" marR="0" rtl="0" algn="ctr">
              <a:spcBef>
                <a:spcPts val="0"/>
              </a:spcBef>
              <a:spcAft>
                <a:spcPts val="0"/>
              </a:spcAft>
              <a:buSzPts val="1400"/>
              <a:buNone/>
              <a:defRPr sz="1800"/>
            </a:lvl6pPr>
            <a:lvl7pPr indent="0" lvl="6" marL="914400" marR="0" rtl="0" algn="ctr">
              <a:spcBef>
                <a:spcPts val="0"/>
              </a:spcBef>
              <a:spcAft>
                <a:spcPts val="0"/>
              </a:spcAft>
              <a:buSzPts val="1400"/>
              <a:buNone/>
              <a:defRPr sz="1800"/>
            </a:lvl7pPr>
            <a:lvl8pPr indent="0" lvl="7" marL="1371600" marR="0" rtl="0" algn="ctr">
              <a:spcBef>
                <a:spcPts val="0"/>
              </a:spcBef>
              <a:spcAft>
                <a:spcPts val="0"/>
              </a:spcAft>
              <a:buSzPts val="1400"/>
              <a:buNone/>
              <a:defRPr sz="1800"/>
            </a:lvl8pPr>
            <a:lvl9pPr indent="0" lvl="8" marL="1828800" marR="0" rtl="0" algn="ctr">
              <a:spcBef>
                <a:spcPts val="0"/>
              </a:spcBef>
              <a:spcAft>
                <a:spcPts val="0"/>
              </a:spcAft>
              <a:buSzPts val="1400"/>
              <a:buNone/>
              <a:defRPr sz="1800"/>
            </a:lvl9pPr>
          </a:lstStyle>
          <a:p/>
        </p:txBody>
      </p:sp>
      <p:sp>
        <p:nvSpPr>
          <p:cNvPr id="83" name="Google Shape;83;p17"/>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4" name="Google Shape;84;p17"/>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 name="Google Shape;85;p17"/>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17"/>
          <p:cNvSpPr txBox="1"/>
          <p:nvPr>
            <p:ph idx="12" type="sldNum"/>
          </p:nvPr>
        </p:nvSpPr>
        <p:spPr>
          <a:xfrm>
            <a:off x="8737600" y="6356350"/>
            <a:ext cx="2844900" cy="365100"/>
          </a:xfrm>
          <a:prstGeom prst="rect">
            <a:avLst/>
          </a:prstGeom>
          <a:noFill/>
          <a:ln>
            <a:noFill/>
          </a:ln>
        </p:spPr>
        <p:txBody>
          <a:bodyPr anchorCtr="0" anchor="ctr" bIns="91425" lIns="91425" spcFirstLastPara="1" rIns="91425" wrap="square" tIns="91425">
            <a:noAutofit/>
          </a:bodyPr>
          <a:lstStyle>
            <a:lvl1pPr indent="8890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8890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8890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8890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8890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890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8890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8890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890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88900" lvl="0" marL="0">
              <a:spcBef>
                <a:spcPts val="0"/>
              </a:spcBef>
              <a:spcAft>
                <a:spcPts val="0"/>
              </a:spcAft>
              <a:buNone/>
            </a:pPr>
            <a:r>
              <a:t/>
            </a:r>
            <a:endParaRPr/>
          </a:p>
          <a:p>
            <a:pPr indent="0" lvl="1" marL="457200">
              <a:spcBef>
                <a:spcPts val="0"/>
              </a:spcBef>
              <a:spcAft>
                <a:spcPts val="0"/>
              </a:spcAft>
              <a:buFont typeface="Courier New"/>
              <a:buNone/>
            </a:pPr>
            <a:r>
              <a:t/>
            </a:r>
            <a:endParaRPr/>
          </a:p>
          <a:p>
            <a:pPr indent="0" lvl="2" marL="914400">
              <a:spcBef>
                <a:spcPts val="0"/>
              </a:spcBef>
              <a:spcAft>
                <a:spcPts val="0"/>
              </a:spcAft>
              <a:buFont typeface="Noto Sans Symbols"/>
              <a:buNone/>
            </a:pPr>
            <a:r>
              <a:t/>
            </a:r>
            <a:endParaRPr/>
          </a:p>
          <a:p>
            <a:pPr indent="0" lvl="3" marL="1371600">
              <a:spcBef>
                <a:spcPts val="0"/>
              </a:spcBef>
              <a:spcAft>
                <a:spcPts val="0"/>
              </a:spcAft>
              <a:buNone/>
            </a:pPr>
            <a:r>
              <a:t/>
            </a:r>
            <a:endParaRPr/>
          </a:p>
          <a:p>
            <a:pPr indent="0" lvl="4" marL="1828800">
              <a:spcBef>
                <a:spcPts val="0"/>
              </a:spcBef>
              <a:spcAft>
                <a:spcPts val="0"/>
              </a:spcAft>
              <a:buFont typeface="Courier New"/>
              <a:buNone/>
            </a:pPr>
            <a:r>
              <a:t/>
            </a:r>
            <a:endParaRPr/>
          </a:p>
          <a:p>
            <a:pPr indent="0" lvl="5" marL="2286000">
              <a:spcBef>
                <a:spcPts val="0"/>
              </a:spcBef>
              <a:spcAft>
                <a:spcPts val="0"/>
              </a:spcAft>
              <a:buFont typeface="Noto Sans Symbols"/>
              <a:buNone/>
            </a:pPr>
            <a:r>
              <a:t/>
            </a:r>
            <a:endParaRPr/>
          </a:p>
          <a:p>
            <a:pPr indent="0" lvl="6" marL="2743200">
              <a:spcBef>
                <a:spcPts val="0"/>
              </a:spcBef>
              <a:spcAft>
                <a:spcPts val="0"/>
              </a:spcAft>
              <a:buNone/>
            </a:pPr>
            <a:r>
              <a:t/>
            </a:r>
            <a:endParaRPr/>
          </a:p>
          <a:p>
            <a:pPr indent="0" lvl="7" marL="3200400">
              <a:spcBef>
                <a:spcPts val="0"/>
              </a:spcBef>
              <a:spcAft>
                <a:spcPts val="0"/>
              </a:spcAft>
              <a:buFont typeface="Courier New"/>
              <a:buNone/>
            </a:pPr>
            <a:r>
              <a:t/>
            </a:r>
            <a:endParaRPr/>
          </a:p>
          <a:p>
            <a:pPr indent="0" lvl="8" marL="3657600">
              <a:spcBef>
                <a:spcPts val="0"/>
              </a:spcBef>
              <a:spcAft>
                <a:spcPts val="0"/>
              </a:spcAft>
              <a:buFont typeface="Noto Sans Symbols"/>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7" name="Shape 87"/>
        <p:cNvGrpSpPr/>
        <p:nvPr/>
      </p:nvGrpSpPr>
      <p:grpSpPr>
        <a:xfrm>
          <a:off x="0" y="0"/>
          <a:ext cx="0" cy="0"/>
          <a:chOff x="0" y="0"/>
          <a:chExt cx="0" cy="0"/>
        </a:xfrm>
      </p:grpSpPr>
      <p:sp>
        <p:nvSpPr>
          <p:cNvPr id="88" name="Google Shape;88;p18"/>
          <p:cNvSpPr txBox="1"/>
          <p:nvPr>
            <p:ph type="title"/>
          </p:nvPr>
        </p:nvSpPr>
        <p:spPr>
          <a:xfrm>
            <a:off x="415600" y="390467"/>
            <a:ext cx="11360700" cy="1068000"/>
          </a:xfrm>
          <a:prstGeom prst="rect">
            <a:avLst/>
          </a:prstGeom>
        </p:spPr>
        <p:txBody>
          <a:bodyPr anchorCtr="0" anchor="b" bIns="91425" lIns="91425" spcFirstLastPara="1" rIns="91425" wrap="square" tIns="91425"/>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 name="Google Shape;89;p18"/>
          <p:cNvSpPr txBox="1"/>
          <p:nvPr>
            <p:ph idx="1" type="body"/>
          </p:nvPr>
        </p:nvSpPr>
        <p:spPr>
          <a:xfrm>
            <a:off x="415600" y="1638233"/>
            <a:ext cx="11360700" cy="4453500"/>
          </a:xfrm>
          <a:prstGeom prst="rect">
            <a:avLst/>
          </a:prstGeom>
        </p:spPr>
        <p:txBody>
          <a:bodyPr anchorCtr="0" anchor="t" bIns="91425" lIns="91425" spcFirstLastPara="1" rIns="91425" wrap="square" tIns="91425"/>
          <a:lstStyle>
            <a:lvl1pPr indent="-228600" lvl="0" marL="457200" rtl="0">
              <a:spcBef>
                <a:spcPts val="600"/>
              </a:spcBef>
              <a:spcAft>
                <a:spcPts val="0"/>
              </a:spcAft>
              <a:buSzPts val="1400"/>
              <a:buNone/>
              <a:defRPr/>
            </a:lvl1pPr>
            <a:lvl2pPr indent="-228600" lvl="1" marL="914400" rtl="0">
              <a:spcBef>
                <a:spcPts val="480"/>
              </a:spcBef>
              <a:spcAft>
                <a:spcPts val="0"/>
              </a:spcAft>
              <a:buSzPts val="1400"/>
              <a:buNone/>
              <a:defRPr/>
            </a:lvl2pPr>
            <a:lvl3pPr indent="-228600" lvl="2" marL="1371600" rtl="0">
              <a:spcBef>
                <a:spcPts val="480"/>
              </a:spcBef>
              <a:spcAft>
                <a:spcPts val="0"/>
              </a:spcAft>
              <a:buSzPts val="1400"/>
              <a:buNone/>
              <a:defRPr/>
            </a:lvl3pPr>
            <a:lvl4pPr indent="-228600" lvl="3" marL="1828800" rtl="0">
              <a:spcBef>
                <a:spcPts val="360"/>
              </a:spcBef>
              <a:spcAft>
                <a:spcPts val="0"/>
              </a:spcAft>
              <a:buSzPts val="1400"/>
              <a:buNone/>
              <a:defRPr/>
            </a:lvl4pPr>
            <a:lvl5pPr indent="-228600" lvl="4" marL="2286000" rtl="0">
              <a:spcBef>
                <a:spcPts val="360"/>
              </a:spcBef>
              <a:spcAft>
                <a:spcPts val="0"/>
              </a:spcAft>
              <a:buSzPts val="1400"/>
              <a:buNone/>
              <a:defRPr/>
            </a:lvl5pPr>
            <a:lvl6pPr indent="-228600" lvl="5" marL="2743200" rtl="0">
              <a:spcBef>
                <a:spcPts val="360"/>
              </a:spcBef>
              <a:spcAft>
                <a:spcPts val="0"/>
              </a:spcAft>
              <a:buSzPts val="1400"/>
              <a:buNone/>
              <a:defRPr/>
            </a:lvl6pPr>
            <a:lvl7pPr indent="-228600" lvl="6" marL="3200400" rtl="0">
              <a:spcBef>
                <a:spcPts val="360"/>
              </a:spcBef>
              <a:spcAft>
                <a:spcPts val="0"/>
              </a:spcAft>
              <a:buSzPts val="1400"/>
              <a:buNone/>
              <a:defRPr/>
            </a:lvl7pPr>
            <a:lvl8pPr indent="-228600" lvl="7" marL="3657600" rtl="0">
              <a:spcBef>
                <a:spcPts val="360"/>
              </a:spcBef>
              <a:spcAft>
                <a:spcPts val="0"/>
              </a:spcAft>
              <a:buSzPts val="1400"/>
              <a:buNone/>
              <a:defRPr/>
            </a:lvl8pPr>
            <a:lvl9pPr indent="-228600" lvl="8" marL="4114800" rtl="0">
              <a:spcBef>
                <a:spcPts val="360"/>
              </a:spcBef>
              <a:spcAft>
                <a:spcPts val="0"/>
              </a:spcAft>
              <a:buSzPts val="1400"/>
              <a:buNone/>
              <a:defRPr/>
            </a:lvl9pPr>
          </a:lstStyle>
          <a:p/>
        </p:txBody>
      </p:sp>
      <p:sp>
        <p:nvSpPr>
          <p:cNvPr id="90" name="Google Shape;90;p18"/>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1" name="Shape 91"/>
        <p:cNvGrpSpPr/>
        <p:nvPr/>
      </p:nvGrpSpPr>
      <p:grpSpPr>
        <a:xfrm>
          <a:off x="0" y="0"/>
          <a:ext cx="0" cy="0"/>
          <a:chOff x="0" y="0"/>
          <a:chExt cx="0" cy="0"/>
        </a:xfrm>
      </p:grpSpPr>
      <p:sp>
        <p:nvSpPr>
          <p:cNvPr id="92" name="Google Shape;92;p19"/>
          <p:cNvSpPr txBox="1"/>
          <p:nvPr>
            <p:ph type="title"/>
          </p:nvPr>
        </p:nvSpPr>
        <p:spPr>
          <a:xfrm>
            <a:off x="406400" y="412467"/>
            <a:ext cx="11383500" cy="997500"/>
          </a:xfrm>
          <a:prstGeom prst="rect">
            <a:avLst/>
          </a:prstGeom>
        </p:spPr>
        <p:txBody>
          <a:bodyPr anchorCtr="0" anchor="b" bIns="91425" lIns="91425" spcFirstLastPara="1" rIns="91425" wrap="square" tIns="91425"/>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93" name="Google Shape;93;p19"/>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4" name="Shape 94"/>
        <p:cNvGrpSpPr/>
        <p:nvPr/>
      </p:nvGrpSpPr>
      <p:grpSpPr>
        <a:xfrm>
          <a:off x="0" y="0"/>
          <a:ext cx="0" cy="0"/>
          <a:chOff x="0" y="0"/>
          <a:chExt cx="0" cy="0"/>
        </a:xfrm>
      </p:grpSpPr>
      <p:sp>
        <p:nvSpPr>
          <p:cNvPr id="95" name="Google Shape;95;p20"/>
          <p:cNvSpPr txBox="1"/>
          <p:nvPr>
            <p:ph type="title"/>
          </p:nvPr>
        </p:nvSpPr>
        <p:spPr>
          <a:xfrm>
            <a:off x="415600" y="593367"/>
            <a:ext cx="11360700" cy="763500"/>
          </a:xfrm>
          <a:prstGeom prst="rect">
            <a:avLst/>
          </a:prstGeom>
        </p:spPr>
        <p:txBody>
          <a:bodyPr anchorCtr="0" anchor="b" bIns="91425" lIns="91425" spcFirstLastPara="1" rIns="91425" wrap="square" tIns="91425"/>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20"/>
          <p:cNvSpPr txBox="1"/>
          <p:nvPr>
            <p:ph idx="1" type="body"/>
          </p:nvPr>
        </p:nvSpPr>
        <p:spPr>
          <a:xfrm>
            <a:off x="415600" y="1536633"/>
            <a:ext cx="5333100" cy="4555200"/>
          </a:xfrm>
          <a:prstGeom prst="rect">
            <a:avLst/>
          </a:prstGeom>
        </p:spPr>
        <p:txBody>
          <a:bodyPr anchorCtr="0" anchor="t" bIns="91425" lIns="91425" spcFirstLastPara="1" rIns="91425" wrap="square" tIns="91425"/>
          <a:lstStyle>
            <a:lvl1pPr indent="-228600" lvl="0" marL="457200" rtl="0">
              <a:spcBef>
                <a:spcPts val="600"/>
              </a:spcBef>
              <a:spcAft>
                <a:spcPts val="0"/>
              </a:spcAft>
              <a:buSzPts val="1400"/>
              <a:buNone/>
              <a:defRPr sz="1400"/>
            </a:lvl1pPr>
            <a:lvl2pPr indent="-228600" lvl="1" marL="914400" rtl="0">
              <a:spcBef>
                <a:spcPts val="480"/>
              </a:spcBef>
              <a:spcAft>
                <a:spcPts val="0"/>
              </a:spcAft>
              <a:buSzPts val="1200"/>
              <a:buNone/>
              <a:defRPr sz="1200"/>
            </a:lvl2pPr>
            <a:lvl3pPr indent="-228600" lvl="2" marL="1371600" rtl="0">
              <a:spcBef>
                <a:spcPts val="480"/>
              </a:spcBef>
              <a:spcAft>
                <a:spcPts val="0"/>
              </a:spcAft>
              <a:buSzPts val="1200"/>
              <a:buNone/>
              <a:defRPr sz="1200"/>
            </a:lvl3pPr>
            <a:lvl4pPr indent="-228600" lvl="3" marL="1828800" rtl="0">
              <a:spcBef>
                <a:spcPts val="360"/>
              </a:spcBef>
              <a:spcAft>
                <a:spcPts val="0"/>
              </a:spcAft>
              <a:buSzPts val="1200"/>
              <a:buNone/>
              <a:defRPr sz="1200"/>
            </a:lvl4pPr>
            <a:lvl5pPr indent="-228600" lvl="4" marL="2286000" rtl="0">
              <a:spcBef>
                <a:spcPts val="360"/>
              </a:spcBef>
              <a:spcAft>
                <a:spcPts val="0"/>
              </a:spcAft>
              <a:buSzPts val="1200"/>
              <a:buNone/>
              <a:defRPr sz="1200"/>
            </a:lvl5pPr>
            <a:lvl6pPr indent="-228600" lvl="5" marL="2743200" rtl="0">
              <a:spcBef>
                <a:spcPts val="360"/>
              </a:spcBef>
              <a:spcAft>
                <a:spcPts val="0"/>
              </a:spcAft>
              <a:buSzPts val="1200"/>
              <a:buNone/>
              <a:defRPr sz="1200"/>
            </a:lvl6pPr>
            <a:lvl7pPr indent="-228600" lvl="6" marL="3200400" rtl="0">
              <a:spcBef>
                <a:spcPts val="360"/>
              </a:spcBef>
              <a:spcAft>
                <a:spcPts val="0"/>
              </a:spcAft>
              <a:buSzPts val="1200"/>
              <a:buNone/>
              <a:defRPr sz="1200"/>
            </a:lvl7pPr>
            <a:lvl8pPr indent="-228600" lvl="7" marL="3657600" rtl="0">
              <a:spcBef>
                <a:spcPts val="360"/>
              </a:spcBef>
              <a:spcAft>
                <a:spcPts val="0"/>
              </a:spcAft>
              <a:buSzPts val="1200"/>
              <a:buNone/>
              <a:defRPr sz="1200"/>
            </a:lvl8pPr>
            <a:lvl9pPr indent="-228600" lvl="8" marL="4114800" rtl="0">
              <a:spcBef>
                <a:spcPts val="360"/>
              </a:spcBef>
              <a:spcAft>
                <a:spcPts val="0"/>
              </a:spcAft>
              <a:buSzPts val="1200"/>
              <a:buNone/>
              <a:defRPr sz="1200"/>
            </a:lvl9pPr>
          </a:lstStyle>
          <a:p/>
        </p:txBody>
      </p:sp>
      <p:sp>
        <p:nvSpPr>
          <p:cNvPr id="97" name="Google Shape;97;p20"/>
          <p:cNvSpPr txBox="1"/>
          <p:nvPr>
            <p:ph idx="2" type="body"/>
          </p:nvPr>
        </p:nvSpPr>
        <p:spPr>
          <a:xfrm>
            <a:off x="6443200" y="1536633"/>
            <a:ext cx="5333100" cy="4555200"/>
          </a:xfrm>
          <a:prstGeom prst="rect">
            <a:avLst/>
          </a:prstGeom>
        </p:spPr>
        <p:txBody>
          <a:bodyPr anchorCtr="0" anchor="t" bIns="91425" lIns="91425" spcFirstLastPara="1" rIns="91425" wrap="square" tIns="91425"/>
          <a:lstStyle>
            <a:lvl1pPr indent="-228600" lvl="0" marL="457200" rtl="0">
              <a:spcBef>
                <a:spcPts val="600"/>
              </a:spcBef>
              <a:spcAft>
                <a:spcPts val="0"/>
              </a:spcAft>
              <a:buSzPts val="1400"/>
              <a:buNone/>
              <a:defRPr sz="1400"/>
            </a:lvl1pPr>
            <a:lvl2pPr indent="-228600" lvl="1" marL="914400" rtl="0">
              <a:spcBef>
                <a:spcPts val="480"/>
              </a:spcBef>
              <a:spcAft>
                <a:spcPts val="0"/>
              </a:spcAft>
              <a:buSzPts val="1200"/>
              <a:buNone/>
              <a:defRPr sz="1200"/>
            </a:lvl2pPr>
            <a:lvl3pPr indent="-228600" lvl="2" marL="1371600" rtl="0">
              <a:spcBef>
                <a:spcPts val="480"/>
              </a:spcBef>
              <a:spcAft>
                <a:spcPts val="0"/>
              </a:spcAft>
              <a:buSzPts val="1200"/>
              <a:buNone/>
              <a:defRPr sz="1200"/>
            </a:lvl3pPr>
            <a:lvl4pPr indent="-228600" lvl="3" marL="1828800" rtl="0">
              <a:spcBef>
                <a:spcPts val="360"/>
              </a:spcBef>
              <a:spcAft>
                <a:spcPts val="0"/>
              </a:spcAft>
              <a:buSzPts val="1200"/>
              <a:buNone/>
              <a:defRPr sz="1200"/>
            </a:lvl4pPr>
            <a:lvl5pPr indent="-228600" lvl="4" marL="2286000" rtl="0">
              <a:spcBef>
                <a:spcPts val="360"/>
              </a:spcBef>
              <a:spcAft>
                <a:spcPts val="0"/>
              </a:spcAft>
              <a:buSzPts val="1200"/>
              <a:buNone/>
              <a:defRPr sz="1200"/>
            </a:lvl5pPr>
            <a:lvl6pPr indent="-228600" lvl="5" marL="2743200" rtl="0">
              <a:spcBef>
                <a:spcPts val="360"/>
              </a:spcBef>
              <a:spcAft>
                <a:spcPts val="0"/>
              </a:spcAft>
              <a:buSzPts val="1200"/>
              <a:buNone/>
              <a:defRPr sz="1200"/>
            </a:lvl6pPr>
            <a:lvl7pPr indent="-228600" lvl="6" marL="3200400" rtl="0">
              <a:spcBef>
                <a:spcPts val="360"/>
              </a:spcBef>
              <a:spcAft>
                <a:spcPts val="0"/>
              </a:spcAft>
              <a:buSzPts val="1200"/>
              <a:buNone/>
              <a:defRPr sz="1200"/>
            </a:lvl7pPr>
            <a:lvl8pPr indent="-228600" lvl="7" marL="3657600" rtl="0">
              <a:spcBef>
                <a:spcPts val="360"/>
              </a:spcBef>
              <a:spcAft>
                <a:spcPts val="0"/>
              </a:spcAft>
              <a:buSzPts val="1200"/>
              <a:buNone/>
              <a:defRPr sz="1200"/>
            </a:lvl8pPr>
            <a:lvl9pPr indent="-228600" lvl="8" marL="4114800" rtl="0">
              <a:spcBef>
                <a:spcPts val="360"/>
              </a:spcBef>
              <a:spcAft>
                <a:spcPts val="0"/>
              </a:spcAft>
              <a:buSzPts val="1200"/>
              <a:buNone/>
              <a:defRPr sz="1200"/>
            </a:lvl9pPr>
          </a:lstStyle>
          <a:p/>
        </p:txBody>
      </p:sp>
      <p:sp>
        <p:nvSpPr>
          <p:cNvPr id="98" name="Google Shape;98;p20"/>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609600" y="549276"/>
            <a:ext cx="109728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SzPts val="14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24" name="Google Shape;24;p3"/>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lstStyle>
            <a:lvl1pPr indent="-317500" lvl="0" marL="457200" rtl="0" algn="l">
              <a:spcBef>
                <a:spcPts val="640"/>
              </a:spcBef>
              <a:spcAft>
                <a:spcPts val="0"/>
              </a:spcAft>
              <a:buClr>
                <a:schemeClr val="dk1"/>
              </a:buClr>
              <a:buSzPts val="1400"/>
              <a:buFont typeface="Open Sans"/>
              <a:buChar char="•"/>
              <a:defRPr>
                <a:latin typeface="Open Sans"/>
                <a:ea typeface="Open Sans"/>
                <a:cs typeface="Open Sans"/>
                <a:sym typeface="Open Sans"/>
              </a:defRPr>
            </a:lvl1pPr>
            <a:lvl2pPr indent="-317500" lvl="1" marL="914400" rtl="0" algn="l">
              <a:spcBef>
                <a:spcPts val="560"/>
              </a:spcBef>
              <a:spcAft>
                <a:spcPts val="0"/>
              </a:spcAft>
              <a:buClr>
                <a:schemeClr val="dk1"/>
              </a:buClr>
              <a:buSzPts val="1400"/>
              <a:buFont typeface="Open Sans"/>
              <a:buChar char="–"/>
              <a:defRPr>
                <a:latin typeface="Open Sans"/>
                <a:ea typeface="Open Sans"/>
                <a:cs typeface="Open Sans"/>
                <a:sym typeface="Open Sans"/>
              </a:defRPr>
            </a:lvl2pPr>
            <a:lvl3pPr indent="-317500" lvl="2" marL="1371600" rtl="0" algn="l">
              <a:spcBef>
                <a:spcPts val="480"/>
              </a:spcBef>
              <a:spcAft>
                <a:spcPts val="0"/>
              </a:spcAft>
              <a:buClr>
                <a:schemeClr val="dk1"/>
              </a:buClr>
              <a:buSzPts val="1400"/>
              <a:buFont typeface="Open Sans"/>
              <a:buChar char="•"/>
              <a:defRPr>
                <a:latin typeface="Open Sans"/>
                <a:ea typeface="Open Sans"/>
                <a:cs typeface="Open Sans"/>
                <a:sym typeface="Open Sans"/>
              </a:defRPr>
            </a:lvl3pPr>
            <a:lvl4pPr indent="-317500" lvl="3" marL="1828800" rtl="0" algn="l">
              <a:spcBef>
                <a:spcPts val="400"/>
              </a:spcBef>
              <a:spcAft>
                <a:spcPts val="0"/>
              </a:spcAft>
              <a:buClr>
                <a:schemeClr val="dk1"/>
              </a:buClr>
              <a:buSzPts val="1400"/>
              <a:buFont typeface="Open Sans"/>
              <a:buChar char="–"/>
              <a:defRPr>
                <a:latin typeface="Open Sans"/>
                <a:ea typeface="Open Sans"/>
                <a:cs typeface="Open Sans"/>
                <a:sym typeface="Open Sans"/>
              </a:defRPr>
            </a:lvl4pPr>
            <a:lvl5pPr indent="-317500" lvl="4" marL="2286000" rtl="0" algn="l">
              <a:spcBef>
                <a:spcPts val="400"/>
              </a:spcBef>
              <a:spcAft>
                <a:spcPts val="0"/>
              </a:spcAft>
              <a:buClr>
                <a:schemeClr val="dk1"/>
              </a:buClr>
              <a:buSzPts val="1400"/>
              <a:buFont typeface="Open Sans"/>
              <a:buChar char="»"/>
              <a:defRPr>
                <a:latin typeface="Open Sans"/>
                <a:ea typeface="Open Sans"/>
                <a:cs typeface="Open Sans"/>
                <a:sym typeface="Open Sans"/>
              </a:defRPr>
            </a:lvl5pPr>
            <a:lvl6pPr indent="-317500" lvl="5" marL="2743200" rtl="0" algn="l">
              <a:spcBef>
                <a:spcPts val="400"/>
              </a:spcBef>
              <a:spcAft>
                <a:spcPts val="0"/>
              </a:spcAft>
              <a:buClr>
                <a:schemeClr val="dk1"/>
              </a:buClr>
              <a:buSzPts val="1400"/>
              <a:buFont typeface="Open Sans"/>
              <a:buChar char="•"/>
              <a:defRPr>
                <a:latin typeface="Open Sans"/>
                <a:ea typeface="Open Sans"/>
                <a:cs typeface="Open Sans"/>
                <a:sym typeface="Open Sans"/>
              </a:defRPr>
            </a:lvl6pPr>
            <a:lvl7pPr indent="-317500" lvl="6" marL="3200400" rtl="0" algn="l">
              <a:spcBef>
                <a:spcPts val="400"/>
              </a:spcBef>
              <a:spcAft>
                <a:spcPts val="0"/>
              </a:spcAft>
              <a:buClr>
                <a:schemeClr val="dk1"/>
              </a:buClr>
              <a:buSzPts val="1400"/>
              <a:buFont typeface="Open Sans"/>
              <a:buChar char="•"/>
              <a:defRPr>
                <a:latin typeface="Open Sans"/>
                <a:ea typeface="Open Sans"/>
                <a:cs typeface="Open Sans"/>
                <a:sym typeface="Open Sans"/>
              </a:defRPr>
            </a:lvl7pPr>
            <a:lvl8pPr indent="-317500" lvl="7" marL="3657600" rtl="0" algn="l">
              <a:spcBef>
                <a:spcPts val="400"/>
              </a:spcBef>
              <a:spcAft>
                <a:spcPts val="0"/>
              </a:spcAft>
              <a:buClr>
                <a:schemeClr val="dk1"/>
              </a:buClr>
              <a:buSzPts val="1400"/>
              <a:buFont typeface="Open Sans"/>
              <a:buChar char="•"/>
              <a:defRPr>
                <a:latin typeface="Open Sans"/>
                <a:ea typeface="Open Sans"/>
                <a:cs typeface="Open Sans"/>
                <a:sym typeface="Open Sans"/>
              </a:defRPr>
            </a:lvl8pPr>
            <a:lvl9pPr indent="-317500" lvl="8" marL="4114800" rtl="0" algn="l">
              <a:spcBef>
                <a:spcPts val="400"/>
              </a:spcBef>
              <a:spcAft>
                <a:spcPts val="0"/>
              </a:spcAft>
              <a:buClr>
                <a:schemeClr val="dk1"/>
              </a:buClr>
              <a:buSzPts val="1400"/>
              <a:buFont typeface="Open Sans"/>
              <a:buChar char="•"/>
              <a:defRPr>
                <a:latin typeface="Open Sans"/>
                <a:ea typeface="Open Sans"/>
                <a:cs typeface="Open Sans"/>
                <a:sym typeface="Open Sans"/>
              </a:defRPr>
            </a:lvl9pPr>
          </a:lstStyle>
          <a:p/>
        </p:txBody>
      </p:sp>
      <p:sp>
        <p:nvSpPr>
          <p:cNvPr id="25" name="Google Shape;25;p3"/>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6" name="Google Shape;26;p3"/>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27" name="Google Shape;27;p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Google Shape;29;p4"/>
          <p:cNvSpPr txBox="1"/>
          <p:nvPr>
            <p:ph type="title"/>
          </p:nvPr>
        </p:nvSpPr>
        <p:spPr>
          <a:xfrm>
            <a:off x="963084" y="4406900"/>
            <a:ext cx="10363200" cy="1362000"/>
          </a:xfrm>
          <a:prstGeom prst="rect">
            <a:avLst/>
          </a:prstGeom>
          <a:noFill/>
          <a:ln>
            <a:noFill/>
          </a:ln>
        </p:spPr>
        <p:txBody>
          <a:bodyPr anchorCtr="0" anchor="t" bIns="91425" lIns="91425" spcFirstLastPara="1" rIns="91425" wrap="square" tIns="91425"/>
          <a:lstStyle>
            <a:lvl1pPr lvl="0" rtl="0" algn="l">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0" name="Google Shape;30;p4"/>
          <p:cNvSpPr txBox="1"/>
          <p:nvPr>
            <p:ph idx="1" type="body"/>
          </p:nvPr>
        </p:nvSpPr>
        <p:spPr>
          <a:xfrm>
            <a:off x="963084" y="2906713"/>
            <a:ext cx="10363200" cy="1500300"/>
          </a:xfrm>
          <a:prstGeom prst="rect">
            <a:avLst/>
          </a:prstGeom>
          <a:noFill/>
          <a:ln>
            <a:noFill/>
          </a:ln>
        </p:spPr>
        <p:txBody>
          <a:bodyPr anchorCtr="0" anchor="b" bIns="91425" lIns="91425" spcFirstLastPara="1" rIns="91425" wrap="square" tIns="91425"/>
          <a:lstStyle>
            <a:lvl1pPr indent="-228600" lvl="0" marL="457200" rtl="0">
              <a:spcBef>
                <a:spcPts val="640"/>
              </a:spcBef>
              <a:spcAft>
                <a:spcPts val="0"/>
              </a:spcAft>
              <a:buClr>
                <a:srgbClr val="888888"/>
              </a:buClr>
              <a:buSzPts val="1400"/>
              <a:buFont typeface="Calibri"/>
              <a:buNone/>
              <a:defRPr/>
            </a:lvl1pPr>
            <a:lvl2pPr indent="-228600" lvl="1" marL="914400" rtl="0">
              <a:spcBef>
                <a:spcPts val="560"/>
              </a:spcBef>
              <a:spcAft>
                <a:spcPts val="0"/>
              </a:spcAft>
              <a:buClr>
                <a:srgbClr val="888888"/>
              </a:buClr>
              <a:buSzPts val="1400"/>
              <a:buFont typeface="Calibri"/>
              <a:buNone/>
              <a:defRPr/>
            </a:lvl2pPr>
            <a:lvl3pPr indent="-228600" lvl="2" marL="1371600" rtl="0">
              <a:spcBef>
                <a:spcPts val="480"/>
              </a:spcBef>
              <a:spcAft>
                <a:spcPts val="0"/>
              </a:spcAft>
              <a:buClr>
                <a:srgbClr val="888888"/>
              </a:buClr>
              <a:buSzPts val="1400"/>
              <a:buFont typeface="Calibri"/>
              <a:buNone/>
              <a:defRPr/>
            </a:lvl3pPr>
            <a:lvl4pPr indent="-228600" lvl="3" marL="1828800" rtl="0">
              <a:spcBef>
                <a:spcPts val="400"/>
              </a:spcBef>
              <a:spcAft>
                <a:spcPts val="0"/>
              </a:spcAft>
              <a:buClr>
                <a:srgbClr val="888888"/>
              </a:buClr>
              <a:buSzPts val="1400"/>
              <a:buFont typeface="Calibri"/>
              <a:buNone/>
              <a:defRPr/>
            </a:lvl4pPr>
            <a:lvl5pPr indent="-228600" lvl="4" marL="2286000" rtl="0">
              <a:spcBef>
                <a:spcPts val="400"/>
              </a:spcBef>
              <a:spcAft>
                <a:spcPts val="0"/>
              </a:spcAft>
              <a:buClr>
                <a:srgbClr val="888888"/>
              </a:buClr>
              <a:buSzPts val="1400"/>
              <a:buFont typeface="Calibri"/>
              <a:buNone/>
              <a:defRPr/>
            </a:lvl5pPr>
            <a:lvl6pPr indent="-228600" lvl="5" marL="2743200" rtl="0">
              <a:spcBef>
                <a:spcPts val="400"/>
              </a:spcBef>
              <a:spcAft>
                <a:spcPts val="0"/>
              </a:spcAft>
              <a:buClr>
                <a:srgbClr val="888888"/>
              </a:buClr>
              <a:buSzPts val="1400"/>
              <a:buFont typeface="Calibri"/>
              <a:buNone/>
              <a:defRPr/>
            </a:lvl6pPr>
            <a:lvl7pPr indent="-228600" lvl="6" marL="3200400" rtl="0">
              <a:spcBef>
                <a:spcPts val="400"/>
              </a:spcBef>
              <a:spcAft>
                <a:spcPts val="0"/>
              </a:spcAft>
              <a:buClr>
                <a:srgbClr val="888888"/>
              </a:buClr>
              <a:buSzPts val="1400"/>
              <a:buFont typeface="Calibri"/>
              <a:buNone/>
              <a:defRPr/>
            </a:lvl7pPr>
            <a:lvl8pPr indent="-228600" lvl="7" marL="3657600" rtl="0">
              <a:spcBef>
                <a:spcPts val="400"/>
              </a:spcBef>
              <a:spcAft>
                <a:spcPts val="0"/>
              </a:spcAft>
              <a:buClr>
                <a:srgbClr val="888888"/>
              </a:buClr>
              <a:buSzPts val="1400"/>
              <a:buFont typeface="Calibri"/>
              <a:buNone/>
              <a:defRPr/>
            </a:lvl8pPr>
            <a:lvl9pPr indent="-228600" lvl="8" marL="4114800" rtl="0">
              <a:spcBef>
                <a:spcPts val="400"/>
              </a:spcBef>
              <a:spcAft>
                <a:spcPts val="0"/>
              </a:spcAft>
              <a:buClr>
                <a:srgbClr val="888888"/>
              </a:buClr>
              <a:buSzPts val="1400"/>
              <a:buFont typeface="Calibri"/>
              <a:buNone/>
              <a:defRPr/>
            </a:lvl9pPr>
          </a:lstStyle>
          <a:p/>
        </p:txBody>
      </p:sp>
      <p:sp>
        <p:nvSpPr>
          <p:cNvPr id="31" name="Google Shape;31;p4"/>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2" name="Google Shape;32;p4"/>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3" name="Google Shape;33;p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 name="Shape 34"/>
        <p:cNvGrpSpPr/>
        <p:nvPr/>
      </p:nvGrpSpPr>
      <p:grpSpPr>
        <a:xfrm>
          <a:off x="0" y="0"/>
          <a:ext cx="0" cy="0"/>
          <a:chOff x="0" y="0"/>
          <a:chExt cx="0" cy="0"/>
        </a:xfrm>
      </p:grpSpPr>
      <p:sp>
        <p:nvSpPr>
          <p:cNvPr id="35" name="Google Shape;35;p5"/>
          <p:cNvSpPr txBox="1"/>
          <p:nvPr>
            <p:ph type="title"/>
          </p:nvPr>
        </p:nvSpPr>
        <p:spPr>
          <a:xfrm>
            <a:off x="609600" y="457200"/>
            <a:ext cx="109728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SzPts val="14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
        <p:nvSpPr>
          <p:cNvPr id="36" name="Google Shape;36;p5"/>
          <p:cNvSpPr txBox="1"/>
          <p:nvPr>
            <p:ph idx="1" type="body"/>
          </p:nvPr>
        </p:nvSpPr>
        <p:spPr>
          <a:xfrm>
            <a:off x="609600" y="1600200"/>
            <a:ext cx="5384700" cy="4526100"/>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a:lvl1pPr>
            <a:lvl2pPr indent="-317500" lvl="1" marL="914400" rtl="0">
              <a:spcBef>
                <a:spcPts val="560"/>
              </a:spcBef>
              <a:spcAft>
                <a:spcPts val="0"/>
              </a:spcAft>
              <a:buSzPts val="1400"/>
              <a:buChar char="–"/>
              <a:defRPr/>
            </a:lvl2pPr>
            <a:lvl3pPr indent="-317500" lvl="2" marL="1371600" rtl="0">
              <a:spcBef>
                <a:spcPts val="480"/>
              </a:spcBef>
              <a:spcAft>
                <a:spcPts val="0"/>
              </a:spcAft>
              <a:buSzPts val="14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7" name="Google Shape;37;p5"/>
          <p:cNvSpPr txBox="1"/>
          <p:nvPr>
            <p:ph idx="2" type="body"/>
          </p:nvPr>
        </p:nvSpPr>
        <p:spPr>
          <a:xfrm>
            <a:off x="6197600" y="1600200"/>
            <a:ext cx="5384700" cy="4526100"/>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a:lvl1pPr>
            <a:lvl2pPr indent="-317500" lvl="1" marL="914400" rtl="0">
              <a:spcBef>
                <a:spcPts val="560"/>
              </a:spcBef>
              <a:spcAft>
                <a:spcPts val="0"/>
              </a:spcAft>
              <a:buSzPts val="1400"/>
              <a:buChar char="–"/>
              <a:defRPr/>
            </a:lvl2pPr>
            <a:lvl3pPr indent="-317500" lvl="2" marL="1371600" rtl="0">
              <a:spcBef>
                <a:spcPts val="480"/>
              </a:spcBef>
              <a:spcAft>
                <a:spcPts val="0"/>
              </a:spcAft>
              <a:buSzPts val="14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8" name="Google Shape;38;p5"/>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39" name="Google Shape;39;p5"/>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0" name="Google Shape;40;p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1" name="Shape 41"/>
        <p:cNvGrpSpPr/>
        <p:nvPr/>
      </p:nvGrpSpPr>
      <p:grpSpPr>
        <a:xfrm>
          <a:off x="0" y="0"/>
          <a:ext cx="0" cy="0"/>
          <a:chOff x="0" y="0"/>
          <a:chExt cx="0" cy="0"/>
        </a:xfrm>
      </p:grpSpPr>
      <p:sp>
        <p:nvSpPr>
          <p:cNvPr id="42" name="Google Shape;42;p6"/>
          <p:cNvSpPr txBox="1"/>
          <p:nvPr>
            <p:ph type="title"/>
          </p:nvPr>
        </p:nvSpPr>
        <p:spPr>
          <a:xfrm>
            <a:off x="609600" y="471714"/>
            <a:ext cx="10972800" cy="1143000"/>
          </a:xfrm>
          <a:prstGeom prst="rect">
            <a:avLst/>
          </a:prstGeom>
          <a:noFill/>
          <a:ln>
            <a:noFill/>
          </a:ln>
        </p:spPr>
        <p:txBody>
          <a:bodyPr anchorCtr="0" anchor="ctr" bIns="91425" lIns="91425" spcFirstLastPara="1" rIns="91425" wrap="square" tIns="91425"/>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3" name="Google Shape;43;p6"/>
          <p:cNvSpPr txBox="1"/>
          <p:nvPr>
            <p:ph idx="1" type="body"/>
          </p:nvPr>
        </p:nvSpPr>
        <p:spPr>
          <a:xfrm>
            <a:off x="609600" y="1535113"/>
            <a:ext cx="5386800" cy="639900"/>
          </a:xfrm>
          <a:prstGeom prst="rect">
            <a:avLst/>
          </a:prstGeom>
          <a:noFill/>
          <a:ln>
            <a:noFill/>
          </a:ln>
        </p:spPr>
        <p:txBody>
          <a:bodyPr anchorCtr="0" anchor="b" bIns="91425" lIns="91425" spcFirstLastPara="1" rIns="91425" wrap="square" tIns="91425"/>
          <a:lstStyle>
            <a:lvl1pPr indent="-228600" lvl="0" marL="457200" rtl="0">
              <a:spcBef>
                <a:spcPts val="640"/>
              </a:spcBef>
              <a:spcAft>
                <a:spcPts val="0"/>
              </a:spcAft>
              <a:buSzPts val="1400"/>
              <a:buFont typeface="Calibri"/>
              <a:buNone/>
              <a:defRPr/>
            </a:lvl1pPr>
            <a:lvl2pPr indent="-228600" lvl="1" marL="914400" rtl="0">
              <a:spcBef>
                <a:spcPts val="560"/>
              </a:spcBef>
              <a:spcAft>
                <a:spcPts val="0"/>
              </a:spcAft>
              <a:buSzPts val="1400"/>
              <a:buFont typeface="Calibri"/>
              <a:buNone/>
              <a:defRPr/>
            </a:lvl2pPr>
            <a:lvl3pPr indent="-228600" lvl="2" marL="1371600" rtl="0">
              <a:spcBef>
                <a:spcPts val="480"/>
              </a:spcBef>
              <a:spcAft>
                <a:spcPts val="0"/>
              </a:spcAft>
              <a:buSzPts val="1400"/>
              <a:buFont typeface="Calibri"/>
              <a:buNone/>
              <a:defRPr/>
            </a:lvl3pPr>
            <a:lvl4pPr indent="-228600" lvl="3" marL="1828800" rtl="0">
              <a:spcBef>
                <a:spcPts val="400"/>
              </a:spcBef>
              <a:spcAft>
                <a:spcPts val="0"/>
              </a:spcAft>
              <a:buSzPts val="1400"/>
              <a:buFont typeface="Calibri"/>
              <a:buNone/>
              <a:defRPr/>
            </a:lvl4pPr>
            <a:lvl5pPr indent="-228600" lvl="4" marL="2286000" rtl="0">
              <a:spcBef>
                <a:spcPts val="400"/>
              </a:spcBef>
              <a:spcAft>
                <a:spcPts val="0"/>
              </a:spcAft>
              <a:buSzPts val="1400"/>
              <a:buFont typeface="Calibri"/>
              <a:buNone/>
              <a:defRPr/>
            </a:lvl5pPr>
            <a:lvl6pPr indent="-228600" lvl="5" marL="2743200" rtl="0">
              <a:spcBef>
                <a:spcPts val="400"/>
              </a:spcBef>
              <a:spcAft>
                <a:spcPts val="0"/>
              </a:spcAft>
              <a:buSzPts val="1400"/>
              <a:buFont typeface="Calibri"/>
              <a:buNone/>
              <a:defRPr/>
            </a:lvl6pPr>
            <a:lvl7pPr indent="-228600" lvl="6" marL="3200400" rtl="0">
              <a:spcBef>
                <a:spcPts val="400"/>
              </a:spcBef>
              <a:spcAft>
                <a:spcPts val="0"/>
              </a:spcAft>
              <a:buSzPts val="1400"/>
              <a:buFont typeface="Calibri"/>
              <a:buNone/>
              <a:defRPr/>
            </a:lvl7pPr>
            <a:lvl8pPr indent="-228600" lvl="7" marL="3657600" rtl="0">
              <a:spcBef>
                <a:spcPts val="400"/>
              </a:spcBef>
              <a:spcAft>
                <a:spcPts val="0"/>
              </a:spcAft>
              <a:buSzPts val="1400"/>
              <a:buFont typeface="Calibri"/>
              <a:buNone/>
              <a:defRPr/>
            </a:lvl8pPr>
            <a:lvl9pPr indent="-228600" lvl="8" marL="4114800" rtl="0">
              <a:spcBef>
                <a:spcPts val="400"/>
              </a:spcBef>
              <a:spcAft>
                <a:spcPts val="0"/>
              </a:spcAft>
              <a:buSzPts val="1400"/>
              <a:buFont typeface="Calibri"/>
              <a:buNone/>
              <a:defRPr/>
            </a:lvl9pPr>
          </a:lstStyle>
          <a:p/>
        </p:txBody>
      </p:sp>
      <p:sp>
        <p:nvSpPr>
          <p:cNvPr id="44" name="Google Shape;44;p6"/>
          <p:cNvSpPr txBox="1"/>
          <p:nvPr>
            <p:ph idx="2" type="body"/>
          </p:nvPr>
        </p:nvSpPr>
        <p:spPr>
          <a:xfrm>
            <a:off x="609600" y="2174875"/>
            <a:ext cx="5386800" cy="3951300"/>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a:lvl1pPr>
            <a:lvl2pPr indent="-317500" lvl="1" marL="914400" rtl="0">
              <a:spcBef>
                <a:spcPts val="560"/>
              </a:spcBef>
              <a:spcAft>
                <a:spcPts val="0"/>
              </a:spcAft>
              <a:buSzPts val="1400"/>
              <a:buChar char="–"/>
              <a:defRPr/>
            </a:lvl2pPr>
            <a:lvl3pPr indent="-317500" lvl="2" marL="1371600" rtl="0">
              <a:spcBef>
                <a:spcPts val="480"/>
              </a:spcBef>
              <a:spcAft>
                <a:spcPts val="0"/>
              </a:spcAft>
              <a:buSzPts val="14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45" name="Google Shape;45;p6"/>
          <p:cNvSpPr txBox="1"/>
          <p:nvPr>
            <p:ph idx="3" type="body"/>
          </p:nvPr>
        </p:nvSpPr>
        <p:spPr>
          <a:xfrm>
            <a:off x="6193367" y="1535113"/>
            <a:ext cx="5388900" cy="639900"/>
          </a:xfrm>
          <a:prstGeom prst="rect">
            <a:avLst/>
          </a:prstGeom>
          <a:noFill/>
          <a:ln>
            <a:noFill/>
          </a:ln>
        </p:spPr>
        <p:txBody>
          <a:bodyPr anchorCtr="0" anchor="b" bIns="91425" lIns="91425" spcFirstLastPara="1" rIns="91425" wrap="square" tIns="91425"/>
          <a:lstStyle>
            <a:lvl1pPr indent="-228600" lvl="0" marL="457200" rtl="0">
              <a:spcBef>
                <a:spcPts val="640"/>
              </a:spcBef>
              <a:spcAft>
                <a:spcPts val="0"/>
              </a:spcAft>
              <a:buSzPts val="1400"/>
              <a:buFont typeface="Calibri"/>
              <a:buNone/>
              <a:defRPr/>
            </a:lvl1pPr>
            <a:lvl2pPr indent="-228600" lvl="1" marL="914400" rtl="0">
              <a:spcBef>
                <a:spcPts val="560"/>
              </a:spcBef>
              <a:spcAft>
                <a:spcPts val="0"/>
              </a:spcAft>
              <a:buSzPts val="1400"/>
              <a:buFont typeface="Calibri"/>
              <a:buNone/>
              <a:defRPr/>
            </a:lvl2pPr>
            <a:lvl3pPr indent="-228600" lvl="2" marL="1371600" rtl="0">
              <a:spcBef>
                <a:spcPts val="480"/>
              </a:spcBef>
              <a:spcAft>
                <a:spcPts val="0"/>
              </a:spcAft>
              <a:buSzPts val="1400"/>
              <a:buFont typeface="Calibri"/>
              <a:buNone/>
              <a:defRPr/>
            </a:lvl3pPr>
            <a:lvl4pPr indent="-228600" lvl="3" marL="1828800" rtl="0">
              <a:spcBef>
                <a:spcPts val="400"/>
              </a:spcBef>
              <a:spcAft>
                <a:spcPts val="0"/>
              </a:spcAft>
              <a:buSzPts val="1400"/>
              <a:buFont typeface="Calibri"/>
              <a:buNone/>
              <a:defRPr/>
            </a:lvl4pPr>
            <a:lvl5pPr indent="-228600" lvl="4" marL="2286000" rtl="0">
              <a:spcBef>
                <a:spcPts val="400"/>
              </a:spcBef>
              <a:spcAft>
                <a:spcPts val="0"/>
              </a:spcAft>
              <a:buSzPts val="1400"/>
              <a:buFont typeface="Calibri"/>
              <a:buNone/>
              <a:defRPr/>
            </a:lvl5pPr>
            <a:lvl6pPr indent="-228600" lvl="5" marL="2743200" rtl="0">
              <a:spcBef>
                <a:spcPts val="400"/>
              </a:spcBef>
              <a:spcAft>
                <a:spcPts val="0"/>
              </a:spcAft>
              <a:buSzPts val="1400"/>
              <a:buFont typeface="Calibri"/>
              <a:buNone/>
              <a:defRPr/>
            </a:lvl6pPr>
            <a:lvl7pPr indent="-228600" lvl="6" marL="3200400" rtl="0">
              <a:spcBef>
                <a:spcPts val="400"/>
              </a:spcBef>
              <a:spcAft>
                <a:spcPts val="0"/>
              </a:spcAft>
              <a:buSzPts val="1400"/>
              <a:buFont typeface="Calibri"/>
              <a:buNone/>
              <a:defRPr/>
            </a:lvl7pPr>
            <a:lvl8pPr indent="-228600" lvl="7" marL="3657600" rtl="0">
              <a:spcBef>
                <a:spcPts val="400"/>
              </a:spcBef>
              <a:spcAft>
                <a:spcPts val="0"/>
              </a:spcAft>
              <a:buSzPts val="1400"/>
              <a:buFont typeface="Calibri"/>
              <a:buNone/>
              <a:defRPr/>
            </a:lvl8pPr>
            <a:lvl9pPr indent="-228600" lvl="8" marL="4114800" rtl="0">
              <a:spcBef>
                <a:spcPts val="400"/>
              </a:spcBef>
              <a:spcAft>
                <a:spcPts val="0"/>
              </a:spcAft>
              <a:buSzPts val="1400"/>
              <a:buFont typeface="Calibri"/>
              <a:buNone/>
              <a:defRPr/>
            </a:lvl9pPr>
          </a:lstStyle>
          <a:p/>
        </p:txBody>
      </p:sp>
      <p:sp>
        <p:nvSpPr>
          <p:cNvPr id="46" name="Google Shape;46;p6"/>
          <p:cNvSpPr txBox="1"/>
          <p:nvPr>
            <p:ph idx="4" type="body"/>
          </p:nvPr>
        </p:nvSpPr>
        <p:spPr>
          <a:xfrm>
            <a:off x="6193367" y="2174875"/>
            <a:ext cx="5388900" cy="3951300"/>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a:lvl1pPr>
            <a:lvl2pPr indent="-317500" lvl="1" marL="914400" rtl="0">
              <a:spcBef>
                <a:spcPts val="560"/>
              </a:spcBef>
              <a:spcAft>
                <a:spcPts val="0"/>
              </a:spcAft>
              <a:buSzPts val="1400"/>
              <a:buChar char="–"/>
              <a:defRPr/>
            </a:lvl2pPr>
            <a:lvl3pPr indent="-317500" lvl="2" marL="1371600" rtl="0">
              <a:spcBef>
                <a:spcPts val="480"/>
              </a:spcBef>
              <a:spcAft>
                <a:spcPts val="0"/>
              </a:spcAft>
              <a:buSzPts val="14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47" name="Google Shape;47;p6"/>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8" name="Google Shape;48;p6"/>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49" name="Google Shape;49;p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 name="Shape 50"/>
        <p:cNvGrpSpPr/>
        <p:nvPr/>
      </p:nvGrpSpPr>
      <p:grpSpPr>
        <a:xfrm>
          <a:off x="0" y="0"/>
          <a:ext cx="0" cy="0"/>
          <a:chOff x="0" y="0"/>
          <a:chExt cx="0" cy="0"/>
        </a:xfrm>
      </p:grpSpPr>
      <p:sp>
        <p:nvSpPr>
          <p:cNvPr id="51" name="Google Shape;51;p7"/>
          <p:cNvSpPr txBox="1"/>
          <p:nvPr>
            <p:ph type="title"/>
          </p:nvPr>
        </p:nvSpPr>
        <p:spPr>
          <a:xfrm>
            <a:off x="609600" y="449818"/>
            <a:ext cx="10972800" cy="1143000"/>
          </a:xfrm>
          <a:prstGeom prst="rect">
            <a:avLst/>
          </a:prstGeom>
          <a:noFill/>
          <a:ln>
            <a:noFill/>
          </a:ln>
        </p:spPr>
        <p:txBody>
          <a:bodyPr anchorCtr="0" anchor="ctr" bIns="91425" lIns="91425" spcFirstLastPara="1" rIns="91425" wrap="square" tIns="91425"/>
          <a:lstStyle>
            <a:lvl1pPr lvl="0" rtl="0" algn="ctr">
              <a:spcBef>
                <a:spcPts val="0"/>
              </a:spcBef>
              <a:spcAft>
                <a:spcPts val="0"/>
              </a:spcAft>
              <a:buSzPts val="1400"/>
              <a:buChar char="●"/>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marL="457200" rtl="0" algn="ctr">
              <a:spcBef>
                <a:spcPts val="0"/>
              </a:spcBef>
              <a:spcAft>
                <a:spcPts val="0"/>
              </a:spcAft>
              <a:buSzPts val="1400"/>
              <a:buChar char="■"/>
              <a:defRPr/>
            </a:lvl6pPr>
            <a:lvl7pPr lvl="6" marL="914400" rtl="0" algn="ctr">
              <a:spcBef>
                <a:spcPts val="0"/>
              </a:spcBef>
              <a:spcAft>
                <a:spcPts val="0"/>
              </a:spcAft>
              <a:buSzPts val="1400"/>
              <a:buChar char="●"/>
              <a:defRPr/>
            </a:lvl7pPr>
            <a:lvl8pPr lvl="7" marL="1371600" rtl="0" algn="ctr">
              <a:spcBef>
                <a:spcPts val="0"/>
              </a:spcBef>
              <a:spcAft>
                <a:spcPts val="0"/>
              </a:spcAft>
              <a:buSzPts val="1400"/>
              <a:buChar char="○"/>
              <a:defRPr/>
            </a:lvl8pPr>
            <a:lvl9pPr lvl="8" marL="1828800" rtl="0" algn="ctr">
              <a:spcBef>
                <a:spcPts val="0"/>
              </a:spcBef>
              <a:spcAft>
                <a:spcPts val="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3" name="Shape 53"/>
        <p:cNvGrpSpPr/>
        <p:nvPr/>
      </p:nvGrpSpPr>
      <p:grpSpPr>
        <a:xfrm>
          <a:off x="0" y="0"/>
          <a:ext cx="0" cy="0"/>
          <a:chOff x="0" y="0"/>
          <a:chExt cx="0" cy="0"/>
        </a:xfrm>
      </p:grpSpPr>
      <p:sp>
        <p:nvSpPr>
          <p:cNvPr id="54" name="Google Shape;54;p9"/>
          <p:cNvSpPr txBox="1"/>
          <p:nvPr>
            <p:ph type="title"/>
          </p:nvPr>
        </p:nvSpPr>
        <p:spPr>
          <a:xfrm>
            <a:off x="609600" y="810204"/>
            <a:ext cx="4011000" cy="624900"/>
          </a:xfrm>
          <a:prstGeom prst="rect">
            <a:avLst/>
          </a:prstGeom>
          <a:noFill/>
          <a:ln>
            <a:noFill/>
          </a:ln>
        </p:spPr>
        <p:txBody>
          <a:bodyPr anchorCtr="0" anchor="b" bIns="91425" lIns="91425" spcFirstLastPara="1" rIns="91425" wrap="square" tIns="91425"/>
          <a:lstStyle>
            <a:lvl1pPr lvl="0" rtl="0" algn="l">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55" name="Google Shape;55;p9"/>
          <p:cNvSpPr txBox="1"/>
          <p:nvPr>
            <p:ph idx="1" type="body"/>
          </p:nvPr>
        </p:nvSpPr>
        <p:spPr>
          <a:xfrm>
            <a:off x="4766733" y="810205"/>
            <a:ext cx="6815700" cy="5316000"/>
          </a:xfrm>
          <a:prstGeom prst="rect">
            <a:avLst/>
          </a:prstGeom>
          <a:noFill/>
          <a:ln>
            <a:noFill/>
          </a:ln>
        </p:spPr>
        <p:txBody>
          <a:bodyPr anchorCtr="0" anchor="t" bIns="91425" lIns="91425" spcFirstLastPara="1" rIns="91425" wrap="square" tIns="91425"/>
          <a:lstStyle>
            <a:lvl1pPr indent="-317500" lvl="0" marL="457200" rtl="0">
              <a:spcBef>
                <a:spcPts val="640"/>
              </a:spcBef>
              <a:spcAft>
                <a:spcPts val="0"/>
              </a:spcAft>
              <a:buSzPts val="1400"/>
              <a:buChar char="•"/>
              <a:defRPr/>
            </a:lvl1pPr>
            <a:lvl2pPr indent="-317500" lvl="1" marL="914400" rtl="0">
              <a:spcBef>
                <a:spcPts val="560"/>
              </a:spcBef>
              <a:spcAft>
                <a:spcPts val="0"/>
              </a:spcAft>
              <a:buSzPts val="1400"/>
              <a:buChar char="–"/>
              <a:defRPr/>
            </a:lvl2pPr>
            <a:lvl3pPr indent="-317500" lvl="2" marL="1371600" rtl="0">
              <a:spcBef>
                <a:spcPts val="480"/>
              </a:spcBef>
              <a:spcAft>
                <a:spcPts val="0"/>
              </a:spcAft>
              <a:buSzPts val="14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56" name="Google Shape;56;p9"/>
          <p:cNvSpPr txBox="1"/>
          <p:nvPr>
            <p:ph idx="2" type="body"/>
          </p:nvPr>
        </p:nvSpPr>
        <p:spPr>
          <a:xfrm>
            <a:off x="609600" y="1435099"/>
            <a:ext cx="4011000" cy="4691100"/>
          </a:xfrm>
          <a:prstGeom prst="rect">
            <a:avLst/>
          </a:prstGeom>
          <a:noFill/>
          <a:ln>
            <a:noFill/>
          </a:ln>
        </p:spPr>
        <p:txBody>
          <a:bodyPr anchorCtr="0" anchor="t" bIns="91425" lIns="91425" spcFirstLastPara="1" rIns="91425" wrap="square" tIns="91425"/>
          <a:lstStyle>
            <a:lvl1pPr indent="-228600" lvl="0" marL="457200" rtl="0">
              <a:spcBef>
                <a:spcPts val="640"/>
              </a:spcBef>
              <a:spcAft>
                <a:spcPts val="0"/>
              </a:spcAft>
              <a:buSzPts val="1400"/>
              <a:buFont typeface="Calibri"/>
              <a:buNone/>
              <a:defRPr/>
            </a:lvl1pPr>
            <a:lvl2pPr indent="-228600" lvl="1" marL="914400" rtl="0">
              <a:spcBef>
                <a:spcPts val="560"/>
              </a:spcBef>
              <a:spcAft>
                <a:spcPts val="0"/>
              </a:spcAft>
              <a:buSzPts val="1400"/>
              <a:buFont typeface="Calibri"/>
              <a:buNone/>
              <a:defRPr/>
            </a:lvl2pPr>
            <a:lvl3pPr indent="-228600" lvl="2" marL="1371600" rtl="0">
              <a:spcBef>
                <a:spcPts val="480"/>
              </a:spcBef>
              <a:spcAft>
                <a:spcPts val="0"/>
              </a:spcAft>
              <a:buSzPts val="1400"/>
              <a:buFont typeface="Calibri"/>
              <a:buNone/>
              <a:defRPr/>
            </a:lvl3pPr>
            <a:lvl4pPr indent="-228600" lvl="3" marL="1828800" rtl="0">
              <a:spcBef>
                <a:spcPts val="400"/>
              </a:spcBef>
              <a:spcAft>
                <a:spcPts val="0"/>
              </a:spcAft>
              <a:buSzPts val="1400"/>
              <a:buFont typeface="Calibri"/>
              <a:buNone/>
              <a:defRPr/>
            </a:lvl4pPr>
            <a:lvl5pPr indent="-228600" lvl="4" marL="2286000" rtl="0">
              <a:spcBef>
                <a:spcPts val="400"/>
              </a:spcBef>
              <a:spcAft>
                <a:spcPts val="0"/>
              </a:spcAft>
              <a:buSzPts val="1400"/>
              <a:buFont typeface="Calibri"/>
              <a:buNone/>
              <a:defRPr/>
            </a:lvl5pPr>
            <a:lvl6pPr indent="-228600" lvl="5" marL="2743200" rtl="0">
              <a:spcBef>
                <a:spcPts val="400"/>
              </a:spcBef>
              <a:spcAft>
                <a:spcPts val="0"/>
              </a:spcAft>
              <a:buSzPts val="1400"/>
              <a:buFont typeface="Calibri"/>
              <a:buNone/>
              <a:defRPr/>
            </a:lvl6pPr>
            <a:lvl7pPr indent="-228600" lvl="6" marL="3200400" rtl="0">
              <a:spcBef>
                <a:spcPts val="400"/>
              </a:spcBef>
              <a:spcAft>
                <a:spcPts val="0"/>
              </a:spcAft>
              <a:buSzPts val="1400"/>
              <a:buFont typeface="Calibri"/>
              <a:buNone/>
              <a:defRPr/>
            </a:lvl7pPr>
            <a:lvl8pPr indent="-228600" lvl="7" marL="3657600" rtl="0">
              <a:spcBef>
                <a:spcPts val="400"/>
              </a:spcBef>
              <a:spcAft>
                <a:spcPts val="0"/>
              </a:spcAft>
              <a:buSzPts val="1400"/>
              <a:buFont typeface="Calibri"/>
              <a:buNone/>
              <a:defRPr/>
            </a:lvl8pPr>
            <a:lvl9pPr indent="-228600" lvl="8" marL="4114800" rtl="0">
              <a:spcBef>
                <a:spcPts val="400"/>
              </a:spcBef>
              <a:spcAft>
                <a:spcPts val="0"/>
              </a:spcAft>
              <a:buSzPts val="1400"/>
              <a:buFont typeface="Calibri"/>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57" name="Shape 57"/>
        <p:cNvGrpSpPr/>
        <p:nvPr/>
      </p:nvGrpSpPr>
      <p:grpSpPr>
        <a:xfrm>
          <a:off x="0" y="0"/>
          <a:ext cx="0" cy="0"/>
          <a:chOff x="0" y="0"/>
          <a:chExt cx="0" cy="0"/>
        </a:xfrm>
      </p:grpSpPr>
      <p:sp>
        <p:nvSpPr>
          <p:cNvPr id="58" name="Google Shape;58;p10"/>
          <p:cNvSpPr/>
          <p:nvPr>
            <p:ph idx="2" type="pic"/>
          </p:nvPr>
        </p:nvSpPr>
        <p:spPr>
          <a:xfrm>
            <a:off x="2389717" y="762443"/>
            <a:ext cx="7315200" cy="4114800"/>
          </a:xfrm>
          <a:prstGeom prst="rect">
            <a:avLst/>
          </a:prstGeom>
          <a:noFill/>
          <a:ln>
            <a:noFill/>
          </a:ln>
        </p:spPr>
      </p:sp>
      <p:sp>
        <p:nvSpPr>
          <p:cNvPr id="59" name="Google Shape;59;p10"/>
          <p:cNvSpPr txBox="1"/>
          <p:nvPr>
            <p:ph idx="1" type="body"/>
          </p:nvPr>
        </p:nvSpPr>
        <p:spPr>
          <a:xfrm>
            <a:off x="2389717" y="5465879"/>
            <a:ext cx="7315200" cy="804900"/>
          </a:xfrm>
          <a:prstGeom prst="rect">
            <a:avLst/>
          </a:prstGeom>
          <a:noFill/>
          <a:ln>
            <a:noFill/>
          </a:ln>
        </p:spPr>
        <p:txBody>
          <a:bodyPr anchorCtr="0" anchor="t" bIns="91425" lIns="91425" spcFirstLastPara="1" rIns="91425" wrap="square" tIns="91425"/>
          <a:lstStyle>
            <a:lvl1pPr indent="-228600" lvl="0" marL="457200" rtl="0">
              <a:spcBef>
                <a:spcPts val="640"/>
              </a:spcBef>
              <a:spcAft>
                <a:spcPts val="0"/>
              </a:spcAft>
              <a:buSzPts val="1400"/>
              <a:buFont typeface="Calibri"/>
              <a:buNone/>
              <a:defRPr/>
            </a:lvl1pPr>
            <a:lvl2pPr indent="-228600" lvl="1" marL="914400" rtl="0">
              <a:spcBef>
                <a:spcPts val="560"/>
              </a:spcBef>
              <a:spcAft>
                <a:spcPts val="0"/>
              </a:spcAft>
              <a:buSzPts val="1400"/>
              <a:buFont typeface="Calibri"/>
              <a:buNone/>
              <a:defRPr/>
            </a:lvl2pPr>
            <a:lvl3pPr indent="-228600" lvl="2" marL="1371600" rtl="0">
              <a:spcBef>
                <a:spcPts val="480"/>
              </a:spcBef>
              <a:spcAft>
                <a:spcPts val="0"/>
              </a:spcAft>
              <a:buSzPts val="1400"/>
              <a:buFont typeface="Calibri"/>
              <a:buNone/>
              <a:defRPr/>
            </a:lvl3pPr>
            <a:lvl4pPr indent="-228600" lvl="3" marL="1828800" rtl="0">
              <a:spcBef>
                <a:spcPts val="400"/>
              </a:spcBef>
              <a:spcAft>
                <a:spcPts val="0"/>
              </a:spcAft>
              <a:buSzPts val="1400"/>
              <a:buFont typeface="Calibri"/>
              <a:buNone/>
              <a:defRPr/>
            </a:lvl4pPr>
            <a:lvl5pPr indent="-228600" lvl="4" marL="2286000" rtl="0">
              <a:spcBef>
                <a:spcPts val="400"/>
              </a:spcBef>
              <a:spcAft>
                <a:spcPts val="0"/>
              </a:spcAft>
              <a:buSzPts val="1400"/>
              <a:buFont typeface="Calibri"/>
              <a:buNone/>
              <a:defRPr/>
            </a:lvl5pPr>
            <a:lvl6pPr indent="-228600" lvl="5" marL="2743200" rtl="0">
              <a:spcBef>
                <a:spcPts val="400"/>
              </a:spcBef>
              <a:spcAft>
                <a:spcPts val="0"/>
              </a:spcAft>
              <a:buSzPts val="1400"/>
              <a:buFont typeface="Calibri"/>
              <a:buNone/>
              <a:defRPr/>
            </a:lvl6pPr>
            <a:lvl7pPr indent="-228600" lvl="6" marL="3200400" rtl="0">
              <a:spcBef>
                <a:spcPts val="400"/>
              </a:spcBef>
              <a:spcAft>
                <a:spcPts val="0"/>
              </a:spcAft>
              <a:buSzPts val="1400"/>
              <a:buFont typeface="Calibri"/>
              <a:buNone/>
              <a:defRPr/>
            </a:lvl7pPr>
            <a:lvl8pPr indent="-228600" lvl="7" marL="3657600" rtl="0">
              <a:spcBef>
                <a:spcPts val="400"/>
              </a:spcBef>
              <a:spcAft>
                <a:spcPts val="0"/>
              </a:spcAft>
              <a:buSzPts val="1400"/>
              <a:buFont typeface="Calibri"/>
              <a:buNone/>
              <a:defRPr/>
            </a:lvl8pPr>
            <a:lvl9pPr indent="-228600" lvl="8" marL="4114800" rtl="0">
              <a:spcBef>
                <a:spcPts val="400"/>
              </a:spcBef>
              <a:spcAft>
                <a:spcPts val="0"/>
              </a:spcAft>
              <a:buSzPts val="1400"/>
              <a:buFont typeface="Calibri"/>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0" marR="0" rtl="0" algn="ctr">
              <a:spcBef>
                <a:spcPts val="0"/>
              </a:spcBef>
              <a:spcAft>
                <a:spcPts val="0"/>
              </a:spcAft>
              <a:buSzPts val="1400"/>
              <a:buChar char="○"/>
              <a:defRPr/>
            </a:lvl2pPr>
            <a:lvl3pPr indent="-88900" lvl="2" marL="0" marR="0" rtl="0" algn="ctr">
              <a:spcBef>
                <a:spcPts val="0"/>
              </a:spcBef>
              <a:spcAft>
                <a:spcPts val="0"/>
              </a:spcAft>
              <a:buSzPts val="1400"/>
              <a:buChar char="■"/>
              <a:defRPr/>
            </a:lvl3pPr>
            <a:lvl4pPr indent="-88900" lvl="3" marL="0" marR="0" rtl="0" algn="ctr">
              <a:spcBef>
                <a:spcPts val="0"/>
              </a:spcBef>
              <a:spcAft>
                <a:spcPts val="0"/>
              </a:spcAft>
              <a:buSzPts val="1400"/>
              <a:buChar char="●"/>
              <a:defRPr/>
            </a:lvl4pPr>
            <a:lvl5pPr indent="-88900" lvl="4" marL="0" marR="0" rtl="0" algn="ctr">
              <a:spcBef>
                <a:spcPts val="0"/>
              </a:spcBef>
              <a:spcAft>
                <a:spcPts val="0"/>
              </a:spcAft>
              <a:buSzPts val="1400"/>
              <a:buChar char="○"/>
              <a:defRPr/>
            </a:lvl5pPr>
            <a:lvl6pPr indent="-88900" lvl="5" marL="457200" marR="0" rtl="0" algn="ctr">
              <a:spcBef>
                <a:spcPts val="0"/>
              </a:spcBef>
              <a:spcAft>
                <a:spcPts val="0"/>
              </a:spcAft>
              <a:buSzPts val="1400"/>
              <a:buChar char="■"/>
              <a:defRPr/>
            </a:lvl6pPr>
            <a:lvl7pPr indent="-88900" lvl="6" marL="914400" marR="0" rtl="0" algn="ctr">
              <a:spcBef>
                <a:spcPts val="0"/>
              </a:spcBef>
              <a:spcAft>
                <a:spcPts val="0"/>
              </a:spcAft>
              <a:buSzPts val="1400"/>
              <a:buChar char="●"/>
              <a:defRPr/>
            </a:lvl7pPr>
            <a:lvl8pPr indent="-88900" lvl="7" marL="1371600" marR="0" rtl="0" algn="ctr">
              <a:spcBef>
                <a:spcPts val="0"/>
              </a:spcBef>
              <a:spcAft>
                <a:spcPts val="0"/>
              </a:spcAft>
              <a:buSzPts val="1400"/>
              <a:buChar char="○"/>
              <a:defRPr/>
            </a:lvl8pPr>
            <a:lvl9pPr indent="-88900" lvl="8" marL="1828800" marR="0" rtl="0" algn="ctr">
              <a:spcBef>
                <a:spcPts val="0"/>
              </a:spcBef>
              <a:spcAft>
                <a:spcPts val="0"/>
              </a:spcAft>
              <a:buSzPts val="1400"/>
              <a:buChar char="■"/>
              <a:defRPr/>
            </a:lvl9pPr>
          </a:lstStyle>
          <a:p/>
        </p:txBody>
      </p:sp>
      <p:sp>
        <p:nvSpPr>
          <p:cNvPr id="11" name="Google Shape;11;p1"/>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lstStyle>
            <a:lvl1pPr indent="-317500" lvl="0" marL="457200" marR="0" rtl="0" algn="l">
              <a:spcBef>
                <a:spcPts val="640"/>
              </a:spcBef>
              <a:spcAft>
                <a:spcPts val="0"/>
              </a:spcAft>
              <a:buClr>
                <a:schemeClr val="dk1"/>
              </a:buClr>
              <a:buSzPts val="1400"/>
              <a:buFont typeface="Arial"/>
              <a:buChar char="•"/>
              <a:defRPr/>
            </a:lvl1pPr>
            <a:lvl2pPr indent="-317500" lvl="1" marL="914400" marR="0" rtl="0" algn="l">
              <a:spcBef>
                <a:spcPts val="560"/>
              </a:spcBef>
              <a:spcAft>
                <a:spcPts val="0"/>
              </a:spcAft>
              <a:buClr>
                <a:schemeClr val="dk1"/>
              </a:buClr>
              <a:buSzPts val="1400"/>
              <a:buFont typeface="Arial"/>
              <a:buChar char="–"/>
              <a:defRPr/>
            </a:lvl2pPr>
            <a:lvl3pPr indent="-317500" lvl="2" marL="1371600" marR="0" rtl="0" algn="l">
              <a:spcBef>
                <a:spcPts val="480"/>
              </a:spcBef>
              <a:spcAft>
                <a:spcPts val="0"/>
              </a:spcAft>
              <a:buClr>
                <a:schemeClr val="dk1"/>
              </a:buClr>
              <a:buSzPts val="1400"/>
              <a:buFont typeface="Arial"/>
              <a:buChar char="•"/>
              <a:defRPr/>
            </a:lvl3pPr>
            <a:lvl4pPr indent="-317500" lvl="3" marL="1828800" marR="0" rtl="0" algn="l">
              <a:spcBef>
                <a:spcPts val="400"/>
              </a:spcBef>
              <a:spcAft>
                <a:spcPts val="0"/>
              </a:spcAft>
              <a:buClr>
                <a:schemeClr val="dk1"/>
              </a:buClr>
              <a:buSzPts val="1400"/>
              <a:buFont typeface="Arial"/>
              <a:buChar char="–"/>
              <a:defRPr/>
            </a:lvl4pPr>
            <a:lvl5pPr indent="-317500" lvl="4" marL="2286000" marR="0" rtl="0" algn="l">
              <a:spcBef>
                <a:spcPts val="400"/>
              </a:spcBef>
              <a:spcAft>
                <a:spcPts val="0"/>
              </a:spcAft>
              <a:buClr>
                <a:schemeClr val="dk1"/>
              </a:buClr>
              <a:buSzPts val="1400"/>
              <a:buFont typeface="Arial"/>
              <a:buChar char="»"/>
              <a:defRPr/>
            </a:lvl5pPr>
            <a:lvl6pPr indent="-317500" lvl="5" marL="2743200" marR="0" rtl="0" algn="l">
              <a:spcBef>
                <a:spcPts val="400"/>
              </a:spcBef>
              <a:spcAft>
                <a:spcPts val="0"/>
              </a:spcAft>
              <a:buClr>
                <a:schemeClr val="dk1"/>
              </a:buClr>
              <a:buSzPts val="1400"/>
              <a:buFont typeface="Arial"/>
              <a:buChar char="•"/>
              <a:defRPr/>
            </a:lvl6pPr>
            <a:lvl7pPr indent="-317500" lvl="6" marL="3200400" marR="0" rtl="0" algn="l">
              <a:spcBef>
                <a:spcPts val="400"/>
              </a:spcBef>
              <a:spcAft>
                <a:spcPts val="0"/>
              </a:spcAft>
              <a:buClr>
                <a:schemeClr val="dk1"/>
              </a:buClr>
              <a:buSzPts val="1400"/>
              <a:buFont typeface="Arial"/>
              <a:buChar char="•"/>
              <a:defRPr/>
            </a:lvl7pPr>
            <a:lvl8pPr indent="-317500" lvl="7" marL="3657600" marR="0" rtl="0" algn="l">
              <a:spcBef>
                <a:spcPts val="400"/>
              </a:spcBef>
              <a:spcAft>
                <a:spcPts val="0"/>
              </a:spcAft>
              <a:buClr>
                <a:schemeClr val="dk1"/>
              </a:buClr>
              <a:buSzPts val="1400"/>
              <a:buFont typeface="Arial"/>
              <a:buChar char="•"/>
              <a:defRPr/>
            </a:lvl8pPr>
            <a:lvl9pPr indent="-317500" lvl="8" marL="4114800" marR="0" rtl="0" algn="l">
              <a:spcBef>
                <a:spcPts val="400"/>
              </a:spcBef>
              <a:spcAft>
                <a:spcPts val="0"/>
              </a:spcAft>
              <a:buClr>
                <a:schemeClr val="dk1"/>
              </a:buClr>
              <a:buSzPts val="1400"/>
              <a:buFont typeface="Arial"/>
              <a:buChar char="•"/>
              <a:defRPr/>
            </a:lvl9pPr>
          </a:lstStyle>
          <a:p/>
        </p:txBody>
      </p:sp>
      <p:sp>
        <p:nvSpPr>
          <p:cNvPr id="12" name="Google Shape;12;p1"/>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3" name="Google Shape;13;p1"/>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4" name="Google Shape;14;p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0" y="0"/>
            <a:ext cx="121836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69" name="Shape 69"/>
        <p:cNvGrpSpPr/>
        <p:nvPr/>
      </p:nvGrpSpPr>
      <p:grpSpPr>
        <a:xfrm>
          <a:off x="0" y="0"/>
          <a:ext cx="0" cy="0"/>
          <a:chOff x="0" y="0"/>
          <a:chExt cx="0" cy="0"/>
        </a:xfrm>
      </p:grpSpPr>
      <p:sp>
        <p:nvSpPr>
          <p:cNvPr id="70" name="Google Shape;70;p13"/>
          <p:cNvSpPr txBox="1"/>
          <p:nvPr>
            <p:ph type="title"/>
          </p:nvPr>
        </p:nvSpPr>
        <p:spPr>
          <a:xfrm>
            <a:off x="609600" y="274637"/>
            <a:ext cx="10972800" cy="11430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spcBef>
                <a:spcPts val="0"/>
              </a:spcBef>
              <a:spcAft>
                <a:spcPts val="0"/>
              </a:spcAft>
              <a:buClr>
                <a:schemeClr val="dk1"/>
              </a:buClr>
              <a:buSzPts val="1400"/>
              <a:buFont typeface="Arial"/>
              <a:buNone/>
              <a:defRPr sz="1800"/>
            </a:lvl3pPr>
            <a:lvl4pPr indent="0" lvl="3" marL="0" marR="0" rtl="0" algn="l">
              <a:spcBef>
                <a:spcPts val="0"/>
              </a:spcBef>
              <a:spcAft>
                <a:spcPts val="0"/>
              </a:spcAft>
              <a:buClr>
                <a:schemeClr val="dk1"/>
              </a:buClr>
              <a:buSzPts val="1400"/>
              <a:buFont typeface="Arial"/>
              <a:buNone/>
              <a:defRPr sz="1800"/>
            </a:lvl4pPr>
            <a:lvl5pPr indent="0" lvl="4" marL="0" marR="0" rtl="0" algn="l">
              <a:spcBef>
                <a:spcPts val="0"/>
              </a:spcBef>
              <a:spcAft>
                <a:spcPts val="0"/>
              </a:spcAft>
              <a:buClr>
                <a:schemeClr val="dk1"/>
              </a:buClr>
              <a:buSzPts val="1400"/>
              <a:buFont typeface="Arial"/>
              <a:buNone/>
              <a:defRPr sz="1800"/>
            </a:lvl5pPr>
            <a:lvl6pPr indent="0" lvl="5" marL="0" marR="0" rtl="0" algn="l">
              <a:spcBef>
                <a:spcPts val="0"/>
              </a:spcBef>
              <a:spcAft>
                <a:spcPts val="0"/>
              </a:spcAft>
              <a:buClr>
                <a:schemeClr val="dk1"/>
              </a:buClr>
              <a:buSzPts val="1400"/>
              <a:buFont typeface="Arial"/>
              <a:buNone/>
              <a:defRPr sz="1800"/>
            </a:lvl6pPr>
            <a:lvl7pPr indent="0" lvl="6" marL="0" marR="0" rtl="0" algn="l">
              <a:spcBef>
                <a:spcPts val="0"/>
              </a:spcBef>
              <a:spcAft>
                <a:spcPts val="0"/>
              </a:spcAft>
              <a:buClr>
                <a:schemeClr val="dk1"/>
              </a:buClr>
              <a:buSzPts val="1400"/>
              <a:buFont typeface="Arial"/>
              <a:buNone/>
              <a:defRPr sz="1800"/>
            </a:lvl7pPr>
            <a:lvl8pPr indent="0" lvl="7" marL="0" marR="0" rtl="0" algn="l">
              <a:spcBef>
                <a:spcPts val="0"/>
              </a:spcBef>
              <a:spcAft>
                <a:spcPts val="0"/>
              </a:spcAft>
              <a:buClr>
                <a:schemeClr val="dk1"/>
              </a:buClr>
              <a:buSzPts val="1400"/>
              <a:buFont typeface="Arial"/>
              <a:buNone/>
              <a:defRPr sz="1800"/>
            </a:lvl8pPr>
            <a:lvl9pPr indent="0" lvl="8" marL="0" marR="0" rtl="0" algn="l">
              <a:spcBef>
                <a:spcPts val="0"/>
              </a:spcBef>
              <a:spcAft>
                <a:spcPts val="0"/>
              </a:spcAft>
              <a:buClr>
                <a:schemeClr val="dk1"/>
              </a:buClr>
              <a:buSzPts val="1400"/>
              <a:buFont typeface="Arial"/>
              <a:buNone/>
              <a:defRPr sz="1800"/>
            </a:lvl9pPr>
          </a:lstStyle>
          <a:p/>
        </p:txBody>
      </p:sp>
      <p:sp>
        <p:nvSpPr>
          <p:cNvPr id="71" name="Google Shape;71;p13"/>
          <p:cNvSpPr txBox="1"/>
          <p:nvPr>
            <p:ph idx="1" type="body"/>
          </p:nvPr>
        </p:nvSpPr>
        <p:spPr>
          <a:xfrm>
            <a:off x="609600" y="1600200"/>
            <a:ext cx="10972800" cy="49677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60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11.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14.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youtube.com/watch?v=kUN7yZ3vDxw" TargetMode="Externa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www.youtube.com/watch?v=bsoQS7bQofk" TargetMode="Externa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7.png"/><Relationship Id="rId6"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hyperlink" Target="http://www.youtube.com/watch?v=U3-oYia3eGQ" TargetMode="Externa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drive.google.com/open?id=1vwKiEzl9y85GeqVD6ZesoN3fz1Dl13GSXzGzhlsZBM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youtube.com/watch?v=1WTE6pa-EY4" TargetMode="External"/><Relationship Id="rId4"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8.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youtube.com/watch?v=Hliaqe2rzkU" TargetMode="External"/><Relationship Id="rId4" Type="http://schemas.openxmlformats.org/officeDocument/2006/relationships/image" Target="../media/image5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pn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7.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descr="OCPS_Slide_A.jpg" id="104" name="Google Shape;104;p21"/>
          <p:cNvPicPr preferRelativeResize="0"/>
          <p:nvPr/>
        </p:nvPicPr>
        <p:blipFill rotWithShape="1">
          <a:blip r:embed="rId3">
            <a:alphaModFix/>
          </a:blip>
          <a:srcRect b="0" l="0" r="0" t="0"/>
          <a:stretch/>
        </p:blipFill>
        <p:spPr>
          <a:xfrm>
            <a:off x="21389" y="-24146"/>
            <a:ext cx="12192000" cy="6858000"/>
          </a:xfrm>
          <a:prstGeom prst="rect">
            <a:avLst/>
          </a:prstGeom>
          <a:noFill/>
          <a:ln>
            <a:noFill/>
          </a:ln>
        </p:spPr>
      </p:pic>
      <p:sp>
        <p:nvSpPr>
          <p:cNvPr id="105" name="Google Shape;105;p21"/>
          <p:cNvSpPr txBox="1"/>
          <p:nvPr/>
        </p:nvSpPr>
        <p:spPr>
          <a:xfrm>
            <a:off x="596067" y="3174600"/>
            <a:ext cx="7976100" cy="1077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sz="3600">
                <a:solidFill>
                  <a:srgbClr val="FFFFFF"/>
                </a:solidFill>
              </a:rPr>
              <a:t>2018 - 2019 LaunchED Open House</a:t>
            </a:r>
            <a:endParaRPr b="1" i="0" sz="3600" u="none" cap="none" strike="noStrike">
              <a:solidFill>
                <a:srgbClr val="FFFFFF"/>
              </a:solidFill>
              <a:latin typeface="Arial"/>
              <a:ea typeface="Arial"/>
              <a:cs typeface="Arial"/>
              <a:sym typeface="Arial"/>
            </a:endParaRPr>
          </a:p>
        </p:txBody>
      </p:sp>
      <p:pic>
        <p:nvPicPr>
          <p:cNvPr id="106" name="Google Shape;106;p21"/>
          <p:cNvPicPr preferRelativeResize="0"/>
          <p:nvPr/>
        </p:nvPicPr>
        <p:blipFill>
          <a:blip r:embed="rId4">
            <a:alphaModFix/>
          </a:blip>
          <a:stretch>
            <a:fillRect/>
          </a:stretch>
        </p:blipFill>
        <p:spPr>
          <a:xfrm>
            <a:off x="6607600" y="5241155"/>
            <a:ext cx="4623475" cy="1023025"/>
          </a:xfrm>
          <a:prstGeom prst="rect">
            <a:avLst/>
          </a:prstGeom>
          <a:noFill/>
          <a:ln>
            <a:noFill/>
          </a:ln>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30"/>
          <p:cNvSpPr txBox="1"/>
          <p:nvPr>
            <p:ph type="title"/>
          </p:nvPr>
        </p:nvSpPr>
        <p:spPr>
          <a:xfrm>
            <a:off x="838200" y="4251318"/>
            <a:ext cx="10515600" cy="1092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US" sz="4400">
                <a:solidFill>
                  <a:srgbClr val="595959"/>
                </a:solidFill>
                <a:latin typeface="Open Sans"/>
                <a:ea typeface="Open Sans"/>
                <a:cs typeface="Open Sans"/>
                <a:sym typeface="Open Sans"/>
              </a:rPr>
              <a:t>LaunchED Device</a:t>
            </a:r>
            <a:endParaRPr b="1" sz="4400">
              <a:solidFill>
                <a:srgbClr val="595959"/>
              </a:solidFill>
              <a:latin typeface="Open Sans"/>
              <a:ea typeface="Open Sans"/>
              <a:cs typeface="Open Sans"/>
              <a:sym typeface="Open Sans"/>
            </a:endParaRPr>
          </a:p>
        </p:txBody>
      </p:sp>
      <p:pic>
        <p:nvPicPr>
          <p:cNvPr id="164" name="Google Shape;164;p30"/>
          <p:cNvPicPr preferRelativeResize="0"/>
          <p:nvPr>
            <p:ph idx="1" type="body"/>
          </p:nvPr>
        </p:nvPicPr>
        <p:blipFill rotWithShape="1">
          <a:blip r:embed="rId3">
            <a:alphaModFix/>
          </a:blip>
          <a:srcRect b="6207" l="12566" r="17925" t="11352"/>
          <a:stretch/>
        </p:blipFill>
        <p:spPr>
          <a:xfrm>
            <a:off x="894250" y="1007325"/>
            <a:ext cx="3414600" cy="3024900"/>
          </a:xfrm>
          <a:prstGeom prst="rect">
            <a:avLst/>
          </a:prstGeom>
          <a:noFill/>
          <a:ln cap="flat" cmpd="sng" w="9525">
            <a:solidFill>
              <a:srgbClr val="FFFFFF"/>
            </a:solidFill>
            <a:prstDash val="solid"/>
            <a:round/>
            <a:headEnd len="sm" w="sm" type="none"/>
            <a:tailEnd len="sm" w="sm" type="none"/>
          </a:ln>
        </p:spPr>
      </p:pic>
      <p:sp>
        <p:nvSpPr>
          <p:cNvPr id="165" name="Google Shape;165;p30"/>
          <p:cNvSpPr txBox="1"/>
          <p:nvPr/>
        </p:nvSpPr>
        <p:spPr>
          <a:xfrm>
            <a:off x="6121825" y="1143000"/>
            <a:ext cx="5715000" cy="48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u="sng"/>
              <a:t>Wednesday, August 1</a:t>
            </a:r>
            <a:endParaRPr b="1" sz="3000" u="sng"/>
          </a:p>
          <a:p>
            <a:pPr indent="0" lvl="0" marL="0" rtl="0" algn="ctr">
              <a:spcBef>
                <a:spcPts val="0"/>
              </a:spcBef>
              <a:spcAft>
                <a:spcPts val="0"/>
              </a:spcAft>
              <a:buNone/>
            </a:pPr>
            <a:r>
              <a:rPr b="1" lang="en-US" sz="3000"/>
              <a:t>Seventh Grade</a:t>
            </a:r>
            <a:endParaRPr b="1" sz="3000"/>
          </a:p>
          <a:p>
            <a:pPr indent="0" lvl="0" marL="0" rtl="0" algn="ctr">
              <a:spcBef>
                <a:spcPts val="0"/>
              </a:spcBef>
              <a:spcAft>
                <a:spcPts val="0"/>
              </a:spcAft>
              <a:buNone/>
            </a:pPr>
            <a:r>
              <a:rPr lang="en-US" sz="3000"/>
              <a:t>8:30 - 12:30</a:t>
            </a:r>
            <a:endParaRPr sz="3000"/>
          </a:p>
          <a:p>
            <a:pPr indent="0" lvl="0" marL="0" rtl="0" algn="ctr">
              <a:spcBef>
                <a:spcPts val="0"/>
              </a:spcBef>
              <a:spcAft>
                <a:spcPts val="0"/>
              </a:spcAft>
              <a:buNone/>
            </a:pPr>
            <a:r>
              <a:rPr b="1" lang="en-US" sz="3000" u="sng"/>
              <a:t>Thursday, August 2</a:t>
            </a:r>
            <a:endParaRPr b="1" sz="3000" u="sng"/>
          </a:p>
          <a:p>
            <a:pPr indent="0" lvl="0" marL="0" rtl="0" algn="ctr">
              <a:spcBef>
                <a:spcPts val="0"/>
              </a:spcBef>
              <a:spcAft>
                <a:spcPts val="0"/>
              </a:spcAft>
              <a:buNone/>
            </a:pPr>
            <a:r>
              <a:rPr b="1" lang="en-US" sz="3000"/>
              <a:t>Eighth Grade</a:t>
            </a:r>
            <a:endParaRPr b="1" sz="3000"/>
          </a:p>
          <a:p>
            <a:pPr indent="0" lvl="0" marL="0" rtl="0" algn="ctr">
              <a:spcBef>
                <a:spcPts val="0"/>
              </a:spcBef>
              <a:spcAft>
                <a:spcPts val="0"/>
              </a:spcAft>
              <a:buNone/>
            </a:pPr>
            <a:r>
              <a:rPr lang="en-US" sz="3000"/>
              <a:t>8:30 - 11:30</a:t>
            </a:r>
            <a:endParaRPr sz="3000"/>
          </a:p>
          <a:p>
            <a:pPr indent="0" lvl="0" marL="0" rtl="0" algn="ctr">
              <a:spcBef>
                <a:spcPts val="0"/>
              </a:spcBef>
              <a:spcAft>
                <a:spcPts val="0"/>
              </a:spcAft>
              <a:buNone/>
            </a:pPr>
            <a:r>
              <a:rPr b="1" lang="en-US" sz="3000"/>
              <a:t>Sixth Grade</a:t>
            </a:r>
            <a:endParaRPr b="1" sz="3000"/>
          </a:p>
          <a:p>
            <a:pPr indent="0" lvl="0" marL="0" rtl="0" algn="ctr">
              <a:spcBef>
                <a:spcPts val="0"/>
              </a:spcBef>
              <a:spcAft>
                <a:spcPts val="0"/>
              </a:spcAft>
              <a:buNone/>
            </a:pPr>
            <a:r>
              <a:rPr lang="en-US" sz="3000"/>
              <a:t>12:30 - 4:00</a:t>
            </a:r>
            <a:endParaRPr sz="3000"/>
          </a:p>
          <a:p>
            <a:pPr indent="0" lvl="0" marL="0" rtl="0" algn="ctr">
              <a:spcBef>
                <a:spcPts val="0"/>
              </a:spcBef>
              <a:spcAft>
                <a:spcPts val="0"/>
              </a:spcAft>
              <a:buNone/>
            </a:pPr>
            <a:r>
              <a:rPr b="1" lang="en-US" sz="3000" u="sng"/>
              <a:t>Firday, August 3</a:t>
            </a:r>
            <a:endParaRPr b="1" sz="3000" u="sng"/>
          </a:p>
          <a:p>
            <a:pPr indent="0" lvl="0" marL="0" rtl="0" algn="ctr">
              <a:spcBef>
                <a:spcPts val="0"/>
              </a:spcBef>
              <a:spcAft>
                <a:spcPts val="0"/>
              </a:spcAft>
              <a:buNone/>
            </a:pPr>
            <a:r>
              <a:rPr b="1" lang="en-US" sz="3000"/>
              <a:t>Make Up Date</a:t>
            </a:r>
            <a:endParaRPr sz="3000"/>
          </a:p>
          <a:p>
            <a:pPr indent="0" lvl="0" marL="0" algn="ctr">
              <a:spcBef>
                <a:spcPts val="0"/>
              </a:spcBef>
              <a:spcAft>
                <a:spcPts val="0"/>
              </a:spcAft>
              <a:buNone/>
            </a:pPr>
            <a:r>
              <a:rPr lang="en-US" sz="3000"/>
              <a:t>9:00 - 12:00</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Your Student’s LaunchED Device</a:t>
            </a:r>
            <a:endParaRPr b="0" i="0" sz="4400" u="none" cap="none" strike="noStrike">
              <a:solidFill>
                <a:srgbClr val="595959"/>
              </a:solidFill>
              <a:latin typeface="Open Sans"/>
              <a:ea typeface="Open Sans"/>
              <a:cs typeface="Open Sans"/>
              <a:sym typeface="Open Sans"/>
            </a:endParaRPr>
          </a:p>
        </p:txBody>
      </p:sp>
      <p:pic>
        <p:nvPicPr>
          <p:cNvPr id="171" name="Google Shape;171;p31"/>
          <p:cNvPicPr preferRelativeResize="0"/>
          <p:nvPr>
            <p:ph idx="1" type="body"/>
          </p:nvPr>
        </p:nvPicPr>
        <p:blipFill rotWithShape="1">
          <a:blip r:embed="rId3">
            <a:alphaModFix/>
          </a:blip>
          <a:srcRect b="3654" l="11430" r="16296" t="8381"/>
          <a:stretch/>
        </p:blipFill>
        <p:spPr>
          <a:xfrm>
            <a:off x="3985587" y="1955553"/>
            <a:ext cx="4247700" cy="3861300"/>
          </a:xfrm>
          <a:prstGeom prst="rect">
            <a:avLst/>
          </a:prstGeom>
          <a:noFill/>
          <a:ln cap="flat" cmpd="sng" w="9525">
            <a:solidFill>
              <a:srgbClr val="FFFFFF"/>
            </a:solidFill>
            <a:prstDash val="solid"/>
            <a:round/>
            <a:headEnd len="sm" w="sm" type="none"/>
            <a:tailEnd len="sm" w="sm" type="none"/>
          </a:ln>
        </p:spPr>
      </p:pic>
      <p:pic>
        <p:nvPicPr>
          <p:cNvPr id="172" name="Google Shape;172;p31"/>
          <p:cNvPicPr preferRelativeResize="0"/>
          <p:nvPr/>
        </p:nvPicPr>
        <p:blipFill>
          <a:blip r:embed="rId4">
            <a:alphaModFix/>
          </a:blip>
          <a:stretch>
            <a:fillRect/>
          </a:stretch>
        </p:blipFill>
        <p:spPr>
          <a:xfrm rot="-1025585">
            <a:off x="2798400" y="4850775"/>
            <a:ext cx="1219200" cy="1219200"/>
          </a:xfrm>
          <a:prstGeom prst="rect">
            <a:avLst/>
          </a:prstGeom>
          <a:noFill/>
          <a:ln>
            <a:noFill/>
          </a:ln>
        </p:spPr>
      </p:pic>
      <p:pic>
        <p:nvPicPr>
          <p:cNvPr id="173" name="Google Shape;173;p31"/>
          <p:cNvPicPr preferRelativeResize="0"/>
          <p:nvPr/>
        </p:nvPicPr>
        <p:blipFill>
          <a:blip r:embed="rId5">
            <a:alphaModFix/>
          </a:blip>
          <a:stretch>
            <a:fillRect/>
          </a:stretch>
        </p:blipFill>
        <p:spPr>
          <a:xfrm rot="-355026">
            <a:off x="2891050" y="1493550"/>
            <a:ext cx="1219200" cy="1219200"/>
          </a:xfrm>
          <a:prstGeom prst="rect">
            <a:avLst/>
          </a:prstGeom>
          <a:noFill/>
          <a:ln>
            <a:noFill/>
          </a:ln>
        </p:spPr>
      </p:pic>
      <p:pic>
        <p:nvPicPr>
          <p:cNvPr id="174" name="Google Shape;174;p31"/>
          <p:cNvPicPr preferRelativeResize="0"/>
          <p:nvPr/>
        </p:nvPicPr>
        <p:blipFill>
          <a:blip r:embed="rId6">
            <a:alphaModFix/>
          </a:blip>
          <a:stretch>
            <a:fillRect/>
          </a:stretch>
        </p:blipFill>
        <p:spPr>
          <a:xfrm rot="999566">
            <a:off x="2576400" y="3090175"/>
            <a:ext cx="1219200" cy="1219200"/>
          </a:xfrm>
          <a:prstGeom prst="rect">
            <a:avLst/>
          </a:prstGeom>
          <a:noFill/>
          <a:ln>
            <a:noFill/>
          </a:ln>
        </p:spPr>
      </p:pic>
      <p:pic>
        <p:nvPicPr>
          <p:cNvPr id="175" name="Google Shape;175;p31"/>
          <p:cNvPicPr preferRelativeResize="0"/>
          <p:nvPr/>
        </p:nvPicPr>
        <p:blipFill>
          <a:blip r:embed="rId7">
            <a:alphaModFix/>
          </a:blip>
          <a:stretch>
            <a:fillRect/>
          </a:stretch>
        </p:blipFill>
        <p:spPr>
          <a:xfrm rot="1137546">
            <a:off x="5994725" y="5060275"/>
            <a:ext cx="1219200" cy="1219200"/>
          </a:xfrm>
          <a:prstGeom prst="rect">
            <a:avLst/>
          </a:prstGeom>
          <a:noFill/>
          <a:ln>
            <a:noFill/>
          </a:ln>
        </p:spPr>
      </p:pic>
      <p:pic>
        <p:nvPicPr>
          <p:cNvPr id="176" name="Google Shape;176;p31"/>
          <p:cNvPicPr preferRelativeResize="0"/>
          <p:nvPr/>
        </p:nvPicPr>
        <p:blipFill>
          <a:blip r:embed="rId8">
            <a:alphaModFix/>
          </a:blip>
          <a:stretch>
            <a:fillRect/>
          </a:stretch>
        </p:blipFill>
        <p:spPr>
          <a:xfrm rot="1692647">
            <a:off x="7986825" y="4718100"/>
            <a:ext cx="1219200" cy="1219200"/>
          </a:xfrm>
          <a:prstGeom prst="rect">
            <a:avLst/>
          </a:prstGeom>
          <a:noFill/>
          <a:ln>
            <a:noFill/>
          </a:ln>
        </p:spPr>
      </p:pic>
      <p:pic>
        <p:nvPicPr>
          <p:cNvPr id="177" name="Google Shape;177;p31"/>
          <p:cNvPicPr preferRelativeResize="0"/>
          <p:nvPr/>
        </p:nvPicPr>
        <p:blipFill>
          <a:blip r:embed="rId9">
            <a:alphaModFix/>
          </a:blip>
          <a:stretch>
            <a:fillRect/>
          </a:stretch>
        </p:blipFill>
        <p:spPr>
          <a:xfrm rot="654288">
            <a:off x="8378400" y="3178825"/>
            <a:ext cx="1219200" cy="1219200"/>
          </a:xfrm>
          <a:prstGeom prst="rect">
            <a:avLst/>
          </a:prstGeom>
          <a:noFill/>
          <a:ln>
            <a:noFill/>
          </a:ln>
        </p:spPr>
      </p:pic>
      <p:pic>
        <p:nvPicPr>
          <p:cNvPr id="178" name="Google Shape;178;p31"/>
          <p:cNvPicPr preferRelativeResize="0"/>
          <p:nvPr/>
        </p:nvPicPr>
        <p:blipFill>
          <a:blip r:embed="rId10">
            <a:alphaModFix/>
          </a:blip>
          <a:stretch>
            <a:fillRect/>
          </a:stretch>
        </p:blipFill>
        <p:spPr>
          <a:xfrm rot="-833716">
            <a:off x="8294425" y="1634775"/>
            <a:ext cx="1219200" cy="1219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32"/>
          <p:cNvPicPr preferRelativeResize="0"/>
          <p:nvPr/>
        </p:nvPicPr>
        <p:blipFill rotWithShape="1">
          <a:blip r:embed="rId3">
            <a:alphaModFix/>
          </a:blip>
          <a:srcRect b="0" l="0" r="41335" t="14133"/>
          <a:stretch/>
        </p:blipFill>
        <p:spPr>
          <a:xfrm rot="-5400000">
            <a:off x="3241263" y="-1908637"/>
            <a:ext cx="5599449" cy="10927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Power On</a:t>
            </a:r>
            <a:endParaRPr b="0" i="0" sz="4400" u="none" cap="none" strike="noStrike">
              <a:solidFill>
                <a:srgbClr val="595959"/>
              </a:solidFill>
              <a:latin typeface="Open Sans"/>
              <a:ea typeface="Open Sans"/>
              <a:cs typeface="Open Sans"/>
              <a:sym typeface="Open Sans"/>
            </a:endParaRPr>
          </a:p>
        </p:txBody>
      </p:sp>
      <p:pic>
        <p:nvPicPr>
          <p:cNvPr id="191" name="Google Shape;191;p33"/>
          <p:cNvPicPr preferRelativeResize="0"/>
          <p:nvPr>
            <p:ph idx="1" type="body"/>
          </p:nvPr>
        </p:nvPicPr>
        <p:blipFill rotWithShape="1">
          <a:blip r:embed="rId3">
            <a:alphaModFix/>
          </a:blip>
          <a:srcRect b="18621" l="26379" r="12705" t="0"/>
          <a:stretch/>
        </p:blipFill>
        <p:spPr>
          <a:xfrm>
            <a:off x="6313715" y="1354478"/>
            <a:ext cx="4800599" cy="4790169"/>
          </a:xfrm>
          <a:prstGeom prst="rect">
            <a:avLst/>
          </a:prstGeom>
          <a:noFill/>
          <a:ln cap="flat" cmpd="sng" w="9525">
            <a:solidFill>
              <a:srgbClr val="FFFFFF"/>
            </a:solidFill>
            <a:prstDash val="solid"/>
            <a:round/>
            <a:headEnd len="sm" w="sm" type="none"/>
            <a:tailEnd len="sm" w="sm" type="none"/>
          </a:ln>
        </p:spPr>
      </p:pic>
      <p:sp>
        <p:nvSpPr>
          <p:cNvPr id="192" name="Google Shape;192;p33"/>
          <p:cNvSpPr/>
          <p:nvPr/>
        </p:nvSpPr>
        <p:spPr>
          <a:xfrm>
            <a:off x="6765472" y="5421086"/>
            <a:ext cx="1104900" cy="816429"/>
          </a:xfrm>
          <a:prstGeom prst="ellipse">
            <a:avLst/>
          </a:prstGeom>
          <a:noFill/>
          <a:ln cap="flat" cmpd="sng" w="76200">
            <a:solidFill>
              <a:srgbClr val="00B0F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193" name="Google Shape;193;p33"/>
          <p:cNvCxnSpPr/>
          <p:nvPr/>
        </p:nvCxnSpPr>
        <p:spPr>
          <a:xfrm>
            <a:off x="4615544" y="4114800"/>
            <a:ext cx="1796100" cy="1774500"/>
          </a:xfrm>
          <a:prstGeom prst="curvedConnector3">
            <a:avLst>
              <a:gd fmla="val 35456" name="adj1"/>
            </a:avLst>
          </a:prstGeom>
          <a:noFill/>
          <a:ln cap="flat" cmpd="sng" w="76200">
            <a:solidFill>
              <a:srgbClr val="00B0F0"/>
            </a:solidFill>
            <a:prstDash val="solid"/>
            <a:miter lim="8000"/>
            <a:headEnd len="sm" w="sm" type="none"/>
            <a:tailEnd len="med" w="med" type="triangle"/>
          </a:ln>
        </p:spPr>
      </p:cxnSp>
      <p:sp>
        <p:nvSpPr>
          <p:cNvPr id="194" name="Google Shape;194;p33"/>
          <p:cNvSpPr txBox="1"/>
          <p:nvPr/>
        </p:nvSpPr>
        <p:spPr>
          <a:xfrm>
            <a:off x="1284516" y="3210953"/>
            <a:ext cx="3614055" cy="107721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rgbClr val="595959"/>
                </a:solidFill>
                <a:latin typeface="PT Sans"/>
                <a:ea typeface="PT Sans"/>
                <a:cs typeface="PT Sans"/>
                <a:sym typeface="PT Sans"/>
              </a:rPr>
              <a:t>Press here to power the device on.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4"/>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Device Features</a:t>
            </a:r>
            <a:endParaRPr b="0" i="0" sz="4400" u="none" cap="none" strike="noStrike">
              <a:solidFill>
                <a:srgbClr val="595959"/>
              </a:solidFill>
              <a:latin typeface="Open Sans"/>
              <a:ea typeface="Open Sans"/>
              <a:cs typeface="Open Sans"/>
              <a:sym typeface="Open Sans"/>
            </a:endParaRPr>
          </a:p>
        </p:txBody>
      </p:sp>
      <p:pic>
        <p:nvPicPr>
          <p:cNvPr id="201" name="Google Shape;201;p34"/>
          <p:cNvPicPr preferRelativeResize="0"/>
          <p:nvPr>
            <p:ph idx="1" type="body"/>
          </p:nvPr>
        </p:nvPicPr>
        <p:blipFill rotWithShape="1">
          <a:blip r:embed="rId3">
            <a:alphaModFix/>
          </a:blip>
          <a:srcRect b="0" l="0" r="0" t="0"/>
          <a:stretch/>
        </p:blipFill>
        <p:spPr>
          <a:xfrm>
            <a:off x="1297325" y="1265384"/>
            <a:ext cx="6772784" cy="5058685"/>
          </a:xfrm>
          <a:prstGeom prst="rect">
            <a:avLst/>
          </a:prstGeom>
          <a:noFill/>
          <a:ln cap="flat" cmpd="sng" w="9525">
            <a:solidFill>
              <a:srgbClr val="FFFFFF"/>
            </a:solidFill>
            <a:prstDash val="solid"/>
            <a:round/>
            <a:headEnd len="sm" w="sm" type="none"/>
            <a:tailEnd len="sm" w="sm" type="none"/>
          </a:ln>
        </p:spPr>
      </p:pic>
      <p:pic>
        <p:nvPicPr>
          <p:cNvPr descr="http://il8.picdn.net/shutterstock/videos/5180003/thumb/7.jpg" id="202" name="Google Shape;202;p34"/>
          <p:cNvPicPr preferRelativeResize="0"/>
          <p:nvPr/>
        </p:nvPicPr>
        <p:blipFill rotWithShape="1">
          <a:blip r:embed="rId4">
            <a:alphaModFix/>
          </a:blip>
          <a:srcRect b="3875" l="38437" r="41910" t="17753"/>
          <a:stretch/>
        </p:blipFill>
        <p:spPr>
          <a:xfrm rot="-3500598">
            <a:off x="8761020" y="764865"/>
            <a:ext cx="961457" cy="2160114"/>
          </a:xfrm>
          <a:prstGeom prst="rect">
            <a:avLst/>
          </a:prstGeom>
          <a:noFill/>
          <a:ln>
            <a:noFill/>
          </a:ln>
        </p:spPr>
      </p:pic>
      <p:pic>
        <p:nvPicPr>
          <p:cNvPr descr="http://cdn1.sbnation.com/products/large/5480/Targus_Stylus.png?1333656790" id="203" name="Google Shape;203;p34"/>
          <p:cNvPicPr preferRelativeResize="0"/>
          <p:nvPr/>
        </p:nvPicPr>
        <p:blipFill rotWithShape="1">
          <a:blip r:embed="rId5">
            <a:alphaModFix/>
          </a:blip>
          <a:srcRect b="0" l="0" r="0" t="0"/>
          <a:stretch/>
        </p:blipFill>
        <p:spPr>
          <a:xfrm rot="-6739542">
            <a:off x="9632427" y="802901"/>
            <a:ext cx="961905" cy="2084035"/>
          </a:xfrm>
          <a:prstGeom prst="rect">
            <a:avLst/>
          </a:prstGeom>
          <a:noFill/>
          <a:ln>
            <a:noFill/>
          </a:ln>
        </p:spPr>
      </p:pic>
      <p:sp>
        <p:nvSpPr>
          <p:cNvPr id="204" name="Google Shape;204;p34"/>
          <p:cNvSpPr txBox="1"/>
          <p:nvPr/>
        </p:nvSpPr>
        <p:spPr>
          <a:xfrm>
            <a:off x="7836971" y="2824298"/>
            <a:ext cx="4552800" cy="1077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200" u="none" cap="none" strike="noStrike">
                <a:solidFill>
                  <a:srgbClr val="595959"/>
                </a:solidFill>
                <a:latin typeface="PT Sans"/>
                <a:ea typeface="PT Sans"/>
                <a:cs typeface="PT Sans"/>
                <a:sym typeface="PT Sans"/>
              </a:rPr>
              <a:t>Use the touchscreen with your finger or a stylus.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5"/>
          <p:cNvPicPr preferRelativeResize="0"/>
          <p:nvPr/>
        </p:nvPicPr>
        <p:blipFill rotWithShape="1">
          <a:blip r:embed="rId3">
            <a:alphaModFix/>
          </a:blip>
          <a:srcRect b="38968" l="0" r="73781" t="0"/>
          <a:stretch/>
        </p:blipFill>
        <p:spPr>
          <a:xfrm>
            <a:off x="794300" y="745250"/>
            <a:ext cx="10441974" cy="5602749"/>
          </a:xfrm>
          <a:prstGeom prst="rect">
            <a:avLst/>
          </a:prstGeom>
          <a:noFill/>
          <a:ln>
            <a:noFill/>
          </a:ln>
        </p:spPr>
      </p:pic>
      <p:sp>
        <p:nvSpPr>
          <p:cNvPr id="211" name="Google Shape;211;p35"/>
          <p:cNvSpPr/>
          <p:nvPr/>
        </p:nvSpPr>
        <p:spPr>
          <a:xfrm>
            <a:off x="7807275" y="4978850"/>
            <a:ext cx="2770200" cy="8331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6"/>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Device Features</a:t>
            </a:r>
            <a:endParaRPr b="0" i="0" sz="4400" u="none" cap="none" strike="noStrike">
              <a:solidFill>
                <a:srgbClr val="595959"/>
              </a:solidFill>
              <a:latin typeface="Open Sans"/>
              <a:ea typeface="Open Sans"/>
              <a:cs typeface="Open Sans"/>
              <a:sym typeface="Open Sans"/>
            </a:endParaRPr>
          </a:p>
        </p:txBody>
      </p:sp>
      <p:sp>
        <p:nvSpPr>
          <p:cNvPr id="218" name="Google Shape;218;p36"/>
          <p:cNvSpPr txBox="1"/>
          <p:nvPr>
            <p:ph idx="1" type="body"/>
          </p:nvPr>
        </p:nvSpPr>
        <p:spPr>
          <a:xfrm>
            <a:off x="5124894" y="1988287"/>
            <a:ext cx="6228906" cy="4188675"/>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2800"/>
              <a:buFont typeface="Arial"/>
              <a:buChar char="•"/>
            </a:pPr>
            <a:r>
              <a:rPr b="1" i="0" lang="en-US" sz="2800" u="none" cap="none" strike="noStrike">
                <a:solidFill>
                  <a:srgbClr val="595959"/>
                </a:solidFill>
                <a:latin typeface="PT Sans"/>
                <a:ea typeface="PT Sans"/>
                <a:cs typeface="PT Sans"/>
                <a:sym typeface="PT Sans"/>
              </a:rPr>
              <a:t>Notebook Mode </a:t>
            </a:r>
            <a:r>
              <a:rPr b="0" i="0" lang="en-US" sz="2800" u="none" cap="none" strike="noStrike">
                <a:solidFill>
                  <a:srgbClr val="595959"/>
                </a:solidFill>
                <a:latin typeface="PT Sans"/>
                <a:ea typeface="PT Sans"/>
                <a:cs typeface="PT Sans"/>
                <a:sym typeface="PT Sans"/>
              </a:rPr>
              <a:t>– Best for productivity tasks such as taking notes or doing research.</a:t>
            </a:r>
            <a:endParaRPr/>
          </a:p>
          <a:p>
            <a:pPr indent="-50800" lvl="0" marL="228600" marR="0" rtl="0" algn="l">
              <a:lnSpc>
                <a:spcPct val="90000"/>
              </a:lnSpc>
              <a:spcBef>
                <a:spcPts val="1000"/>
              </a:spcBef>
              <a:spcAft>
                <a:spcPts val="0"/>
              </a:spcAft>
              <a:buClr>
                <a:srgbClr val="595959"/>
              </a:buClr>
              <a:buSzPts val="2800"/>
              <a:buFont typeface="Arial"/>
              <a:buNone/>
            </a:pPr>
            <a:r>
              <a:t/>
            </a:r>
            <a:endParaRPr b="0" i="0" sz="2800" u="none" cap="none" strike="noStrike">
              <a:solidFill>
                <a:srgbClr val="595959"/>
              </a:solidFill>
              <a:latin typeface="PT Sans"/>
              <a:ea typeface="PT Sans"/>
              <a:cs typeface="PT Sans"/>
              <a:sym typeface="PT Sans"/>
            </a:endParaRPr>
          </a:p>
          <a:p>
            <a:pPr indent="0" lvl="0" marL="0" marR="0" rtl="0" algn="l">
              <a:lnSpc>
                <a:spcPct val="90000"/>
              </a:lnSpc>
              <a:spcBef>
                <a:spcPts val="1000"/>
              </a:spcBef>
              <a:spcAft>
                <a:spcPts val="0"/>
              </a:spcAft>
              <a:buClr>
                <a:srgbClr val="595959"/>
              </a:buClr>
              <a:buFont typeface="Arial"/>
              <a:buNone/>
            </a:pPr>
            <a:r>
              <a:t/>
            </a:r>
            <a:endParaRPr b="0" i="0" sz="2800" u="none" cap="none" strike="noStrike">
              <a:solidFill>
                <a:srgbClr val="595959"/>
              </a:solidFill>
              <a:latin typeface="PT Sans"/>
              <a:ea typeface="PT Sans"/>
              <a:cs typeface="PT Sans"/>
              <a:sym typeface="PT Sans"/>
            </a:endParaRPr>
          </a:p>
          <a:p>
            <a:pPr indent="-228600" lvl="0" marL="228600" marR="0" rtl="0" algn="l">
              <a:lnSpc>
                <a:spcPct val="90000"/>
              </a:lnSpc>
              <a:spcBef>
                <a:spcPts val="1000"/>
              </a:spcBef>
              <a:spcAft>
                <a:spcPts val="0"/>
              </a:spcAft>
              <a:buClr>
                <a:srgbClr val="595959"/>
              </a:buClr>
              <a:buSzPts val="2800"/>
              <a:buFont typeface="Arial"/>
              <a:buChar char="•"/>
            </a:pPr>
            <a:r>
              <a:rPr b="1" i="0" lang="en-US" sz="2800" u="none" cap="none" strike="noStrike">
                <a:solidFill>
                  <a:srgbClr val="595959"/>
                </a:solidFill>
                <a:latin typeface="PT Sans"/>
                <a:ea typeface="PT Sans"/>
                <a:cs typeface="PT Sans"/>
                <a:sym typeface="PT Sans"/>
              </a:rPr>
              <a:t>Stand Mode </a:t>
            </a:r>
            <a:r>
              <a:rPr b="0" i="0" lang="en-US" sz="2800" u="none" cap="none" strike="noStrike">
                <a:solidFill>
                  <a:srgbClr val="595959"/>
                </a:solidFill>
                <a:latin typeface="PT Sans"/>
                <a:ea typeface="PT Sans"/>
                <a:cs typeface="PT Sans"/>
                <a:sym typeface="PT Sans"/>
              </a:rPr>
              <a:t>– Perfect for web conferences and watching videos.</a:t>
            </a:r>
            <a:endParaRPr/>
          </a:p>
          <a:p>
            <a:pPr indent="0" lvl="0" marL="0" marR="0" rtl="0" algn="l">
              <a:lnSpc>
                <a:spcPct val="90000"/>
              </a:lnSpc>
              <a:spcBef>
                <a:spcPts val="1000"/>
              </a:spcBef>
              <a:spcAft>
                <a:spcPts val="0"/>
              </a:spcAft>
              <a:buClr>
                <a:srgbClr val="595959"/>
              </a:buClr>
              <a:buFont typeface="Arial"/>
              <a:buNone/>
            </a:pPr>
            <a:r>
              <a:t/>
            </a:r>
            <a:endParaRPr b="0" i="0" sz="2800" u="none" cap="none" strike="noStrike">
              <a:solidFill>
                <a:srgbClr val="595959"/>
              </a:solidFill>
              <a:latin typeface="PT Sans"/>
              <a:ea typeface="PT Sans"/>
              <a:cs typeface="PT Sans"/>
              <a:sym typeface="PT Sans"/>
            </a:endParaRPr>
          </a:p>
        </p:txBody>
      </p:sp>
      <p:pic>
        <p:nvPicPr>
          <p:cNvPr id="219" name="Google Shape;219;p36"/>
          <p:cNvPicPr preferRelativeResize="0"/>
          <p:nvPr/>
        </p:nvPicPr>
        <p:blipFill rotWithShape="1">
          <a:blip r:embed="rId3">
            <a:alphaModFix/>
          </a:blip>
          <a:srcRect b="10388" l="18463" r="27920" t="28527"/>
          <a:stretch/>
        </p:blipFill>
        <p:spPr>
          <a:xfrm>
            <a:off x="1657647" y="4082624"/>
            <a:ext cx="2627274" cy="2235737"/>
          </a:xfrm>
          <a:prstGeom prst="rect">
            <a:avLst/>
          </a:prstGeom>
          <a:noFill/>
          <a:ln>
            <a:noFill/>
          </a:ln>
        </p:spPr>
      </p:pic>
      <p:pic>
        <p:nvPicPr>
          <p:cNvPr id="220" name="Google Shape;220;p36"/>
          <p:cNvPicPr preferRelativeResize="0"/>
          <p:nvPr/>
        </p:nvPicPr>
        <p:blipFill rotWithShape="1">
          <a:blip r:embed="rId4">
            <a:alphaModFix/>
          </a:blip>
          <a:srcRect b="19379" l="27264" r="13908" t="0"/>
          <a:stretch/>
        </p:blipFill>
        <p:spPr>
          <a:xfrm rot="156073">
            <a:off x="2125449" y="1594105"/>
            <a:ext cx="1934774" cy="198047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Device Features</a:t>
            </a:r>
            <a:endParaRPr b="0" i="0" sz="4400" u="none" cap="none" strike="noStrike">
              <a:solidFill>
                <a:srgbClr val="595959"/>
              </a:solidFill>
              <a:latin typeface="Open Sans"/>
              <a:ea typeface="Open Sans"/>
              <a:cs typeface="Open Sans"/>
              <a:sym typeface="Open Sans"/>
            </a:endParaRPr>
          </a:p>
        </p:txBody>
      </p:sp>
      <p:sp>
        <p:nvSpPr>
          <p:cNvPr id="227" name="Google Shape;227;p37"/>
          <p:cNvSpPr txBox="1"/>
          <p:nvPr>
            <p:ph idx="1" type="body"/>
          </p:nvPr>
        </p:nvSpPr>
        <p:spPr>
          <a:xfrm>
            <a:off x="5146158" y="1825625"/>
            <a:ext cx="6207642"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2800"/>
              <a:buFont typeface="Arial"/>
              <a:buChar char="•"/>
            </a:pPr>
            <a:r>
              <a:rPr b="1" i="0" lang="en-US" sz="2800" u="none" cap="none" strike="noStrike">
                <a:solidFill>
                  <a:srgbClr val="595959"/>
                </a:solidFill>
                <a:latin typeface="PT Sans"/>
                <a:ea typeface="PT Sans"/>
                <a:cs typeface="PT Sans"/>
                <a:sym typeface="PT Sans"/>
              </a:rPr>
              <a:t>Tent Mode </a:t>
            </a:r>
            <a:r>
              <a:rPr b="0" i="0" lang="en-US" sz="2800" u="none" cap="none" strike="noStrike">
                <a:solidFill>
                  <a:srgbClr val="595959"/>
                </a:solidFill>
                <a:latin typeface="PT Sans"/>
                <a:ea typeface="PT Sans"/>
                <a:cs typeface="PT Sans"/>
                <a:sym typeface="PT Sans"/>
              </a:rPr>
              <a:t>– Good for touch-based tasks like graphing, sketch-noting, and viewing images or documents. </a:t>
            </a:r>
            <a:endParaRPr/>
          </a:p>
          <a:p>
            <a:pPr indent="-50800" lvl="0" marL="228600" marR="0" rtl="0" algn="l">
              <a:lnSpc>
                <a:spcPct val="90000"/>
              </a:lnSpc>
              <a:spcBef>
                <a:spcPts val="1000"/>
              </a:spcBef>
              <a:spcAft>
                <a:spcPts val="0"/>
              </a:spcAft>
              <a:buClr>
                <a:srgbClr val="595959"/>
              </a:buClr>
              <a:buSzPts val="2800"/>
              <a:buFont typeface="Arial"/>
              <a:buNone/>
            </a:pPr>
            <a:r>
              <a:t/>
            </a:r>
            <a:endParaRPr b="0" i="0" sz="2800" u="none" cap="none" strike="noStrike">
              <a:solidFill>
                <a:srgbClr val="595959"/>
              </a:solidFill>
              <a:latin typeface="PT Sans"/>
              <a:ea typeface="PT Sans"/>
              <a:cs typeface="PT Sans"/>
              <a:sym typeface="PT Sans"/>
            </a:endParaRPr>
          </a:p>
          <a:p>
            <a:pPr indent="0" lvl="0" marL="0" marR="0" rtl="0" algn="l">
              <a:lnSpc>
                <a:spcPct val="90000"/>
              </a:lnSpc>
              <a:spcBef>
                <a:spcPts val="1000"/>
              </a:spcBef>
              <a:spcAft>
                <a:spcPts val="0"/>
              </a:spcAft>
              <a:buClr>
                <a:srgbClr val="595959"/>
              </a:buClr>
              <a:buFont typeface="Arial"/>
              <a:buNone/>
            </a:pPr>
            <a:r>
              <a:t/>
            </a:r>
            <a:endParaRPr b="0" i="0" sz="2800" u="none" cap="none" strike="noStrike">
              <a:solidFill>
                <a:srgbClr val="595959"/>
              </a:solidFill>
              <a:latin typeface="PT Sans"/>
              <a:ea typeface="PT Sans"/>
              <a:cs typeface="PT Sans"/>
              <a:sym typeface="PT Sans"/>
            </a:endParaRPr>
          </a:p>
          <a:p>
            <a:pPr indent="0" lvl="0" marL="0" marR="0" rtl="0" algn="l">
              <a:lnSpc>
                <a:spcPct val="90000"/>
              </a:lnSpc>
              <a:spcBef>
                <a:spcPts val="1000"/>
              </a:spcBef>
              <a:spcAft>
                <a:spcPts val="0"/>
              </a:spcAft>
              <a:buClr>
                <a:srgbClr val="595959"/>
              </a:buClr>
              <a:buFont typeface="Arial"/>
              <a:buNone/>
            </a:pPr>
            <a:r>
              <a:t/>
            </a:r>
            <a:endParaRPr b="0" i="0" sz="2800" u="none" cap="none" strike="noStrike">
              <a:solidFill>
                <a:srgbClr val="595959"/>
              </a:solidFill>
              <a:latin typeface="PT Sans"/>
              <a:ea typeface="PT Sans"/>
              <a:cs typeface="PT Sans"/>
              <a:sym typeface="PT Sans"/>
            </a:endParaRPr>
          </a:p>
          <a:p>
            <a:pPr indent="-228600" lvl="0" marL="228600" marR="0" rtl="0" algn="l">
              <a:lnSpc>
                <a:spcPct val="90000"/>
              </a:lnSpc>
              <a:spcBef>
                <a:spcPts val="1000"/>
              </a:spcBef>
              <a:spcAft>
                <a:spcPts val="0"/>
              </a:spcAft>
              <a:buClr>
                <a:srgbClr val="595959"/>
              </a:buClr>
              <a:buSzPts val="2800"/>
              <a:buFont typeface="Arial"/>
              <a:buChar char="•"/>
            </a:pPr>
            <a:r>
              <a:rPr b="1" i="0" lang="en-US" sz="2800" u="none" cap="none" strike="noStrike">
                <a:solidFill>
                  <a:srgbClr val="595959"/>
                </a:solidFill>
                <a:latin typeface="PT Sans"/>
                <a:ea typeface="PT Sans"/>
                <a:cs typeface="PT Sans"/>
                <a:sym typeface="PT Sans"/>
              </a:rPr>
              <a:t>Tablet Mode </a:t>
            </a:r>
            <a:r>
              <a:rPr b="0" i="0" lang="en-US" sz="2800" u="none" cap="none" strike="noStrike">
                <a:solidFill>
                  <a:srgbClr val="595959"/>
                </a:solidFill>
                <a:latin typeface="PT Sans"/>
                <a:ea typeface="PT Sans"/>
                <a:cs typeface="PT Sans"/>
                <a:sym typeface="PT Sans"/>
              </a:rPr>
              <a:t>– Great for reading documents and watching videos.  </a:t>
            </a:r>
            <a:endParaRPr/>
          </a:p>
          <a:p>
            <a:pPr indent="-50800" lvl="0" marL="228600" marR="0" rtl="0" algn="l">
              <a:lnSpc>
                <a:spcPct val="90000"/>
              </a:lnSpc>
              <a:spcBef>
                <a:spcPts val="1000"/>
              </a:spcBef>
              <a:spcAft>
                <a:spcPts val="0"/>
              </a:spcAft>
              <a:buClr>
                <a:srgbClr val="595959"/>
              </a:buClr>
              <a:buSzPts val="2800"/>
              <a:buFont typeface="Arial"/>
              <a:buNone/>
            </a:pPr>
            <a:r>
              <a:t/>
            </a:r>
            <a:endParaRPr b="0" i="0" sz="2800" u="none" cap="none" strike="noStrike">
              <a:solidFill>
                <a:srgbClr val="595959"/>
              </a:solidFill>
              <a:latin typeface="PT Sans"/>
              <a:ea typeface="PT Sans"/>
              <a:cs typeface="PT Sans"/>
              <a:sym typeface="PT Sans"/>
            </a:endParaRPr>
          </a:p>
        </p:txBody>
      </p:sp>
      <p:grpSp>
        <p:nvGrpSpPr>
          <p:cNvPr id="228" name="Google Shape;228;p37"/>
          <p:cNvGrpSpPr/>
          <p:nvPr/>
        </p:nvGrpSpPr>
        <p:grpSpPr>
          <a:xfrm>
            <a:off x="1371600" y="1562986"/>
            <a:ext cx="3083444" cy="3011655"/>
            <a:chOff x="361507" y="1924493"/>
            <a:chExt cx="4997304" cy="4884893"/>
          </a:xfrm>
        </p:grpSpPr>
        <p:pic>
          <p:nvPicPr>
            <p:cNvPr id="229" name="Google Shape;229;p37"/>
            <p:cNvPicPr preferRelativeResize="0"/>
            <p:nvPr/>
          </p:nvPicPr>
          <p:blipFill rotWithShape="1">
            <a:blip r:embed="rId3">
              <a:alphaModFix/>
            </a:blip>
            <a:srcRect b="11783" l="17306" r="28268" t="31318"/>
            <a:stretch/>
          </p:blipFill>
          <p:spPr>
            <a:xfrm>
              <a:off x="361507" y="1924493"/>
              <a:ext cx="4997304" cy="3902150"/>
            </a:xfrm>
            <a:prstGeom prst="rect">
              <a:avLst/>
            </a:prstGeom>
            <a:noFill/>
            <a:ln>
              <a:noFill/>
            </a:ln>
          </p:spPr>
        </p:pic>
        <p:sp>
          <p:nvSpPr>
            <p:cNvPr id="230" name="Google Shape;230;p37"/>
            <p:cNvSpPr/>
            <p:nvPr/>
          </p:nvSpPr>
          <p:spPr>
            <a:xfrm rot="-1643959">
              <a:off x="1114190" y="4521297"/>
              <a:ext cx="2511796" cy="181175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1" name="Google Shape;231;p37"/>
            <p:cNvSpPr/>
            <p:nvPr/>
          </p:nvSpPr>
          <p:spPr>
            <a:xfrm rot="-2891575">
              <a:off x="2394984" y="4218147"/>
              <a:ext cx="717697" cy="30374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id="232" name="Google Shape;232;p37"/>
          <p:cNvPicPr preferRelativeResize="0"/>
          <p:nvPr/>
        </p:nvPicPr>
        <p:blipFill rotWithShape="1">
          <a:blip r:embed="rId4">
            <a:alphaModFix/>
          </a:blip>
          <a:srcRect b="21860" l="22517" r="21668" t="28682"/>
          <a:stretch/>
        </p:blipFill>
        <p:spPr>
          <a:xfrm>
            <a:off x="1512933" y="4147819"/>
            <a:ext cx="2942111" cy="19471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38"/>
          <p:cNvPicPr preferRelativeResize="0"/>
          <p:nvPr/>
        </p:nvPicPr>
        <p:blipFill rotWithShape="1">
          <a:blip r:embed="rId3">
            <a:alphaModFix/>
          </a:blip>
          <a:srcRect b="35779" l="55142" r="9256" t="4357"/>
          <a:stretch/>
        </p:blipFill>
        <p:spPr>
          <a:xfrm>
            <a:off x="0" y="716775"/>
            <a:ext cx="12192000" cy="5637525"/>
          </a:xfrm>
          <a:prstGeom prst="rect">
            <a:avLst/>
          </a:prstGeom>
          <a:noFill/>
          <a:ln>
            <a:noFill/>
          </a:ln>
        </p:spPr>
      </p:pic>
      <p:pic>
        <p:nvPicPr>
          <p:cNvPr id="239" name="Google Shape;239;p38"/>
          <p:cNvPicPr preferRelativeResize="0"/>
          <p:nvPr/>
        </p:nvPicPr>
        <p:blipFill rotWithShape="1">
          <a:blip r:embed="rId4">
            <a:alphaModFix/>
          </a:blip>
          <a:srcRect b="11721" l="1985" r="3002" t="79442"/>
          <a:stretch/>
        </p:blipFill>
        <p:spPr>
          <a:xfrm>
            <a:off x="1122350" y="1890800"/>
            <a:ext cx="9783301" cy="375825"/>
          </a:xfrm>
          <a:prstGeom prst="rect">
            <a:avLst/>
          </a:prstGeom>
          <a:noFill/>
          <a:ln>
            <a:noFill/>
          </a:ln>
        </p:spPr>
      </p:pic>
      <p:pic>
        <p:nvPicPr>
          <p:cNvPr id="240" name="Google Shape;240;p38"/>
          <p:cNvPicPr preferRelativeResize="0"/>
          <p:nvPr/>
        </p:nvPicPr>
        <p:blipFill>
          <a:blip r:embed="rId5">
            <a:alphaModFix/>
          </a:blip>
          <a:stretch>
            <a:fillRect/>
          </a:stretch>
        </p:blipFill>
        <p:spPr>
          <a:xfrm>
            <a:off x="7865400" y="4390100"/>
            <a:ext cx="3680825" cy="1501675"/>
          </a:xfrm>
          <a:prstGeom prst="rect">
            <a:avLst/>
          </a:prstGeom>
          <a:noFill/>
          <a:ln>
            <a:noFill/>
          </a:ln>
        </p:spPr>
      </p:pic>
      <p:sp>
        <p:nvSpPr>
          <p:cNvPr id="241" name="Google Shape;241;p38"/>
          <p:cNvSpPr/>
          <p:nvPr/>
        </p:nvSpPr>
        <p:spPr>
          <a:xfrm>
            <a:off x="11061925" y="1762925"/>
            <a:ext cx="891000" cy="620100"/>
          </a:xfrm>
          <a:prstGeom prst="lef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42" name="Google Shape;242;p38"/>
          <p:cNvSpPr/>
          <p:nvPr/>
        </p:nvSpPr>
        <p:spPr>
          <a:xfrm rot="-10798843">
            <a:off x="6661317" y="4918125"/>
            <a:ext cx="891300" cy="620100"/>
          </a:xfrm>
          <a:prstGeom prst="lef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9"/>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Device Handling </a:t>
            </a:r>
            <a:endParaRPr b="0" i="0" sz="4400" u="none" cap="none" strike="noStrike">
              <a:solidFill>
                <a:srgbClr val="595959"/>
              </a:solidFill>
              <a:latin typeface="Open Sans"/>
              <a:ea typeface="Open Sans"/>
              <a:cs typeface="Open Sans"/>
              <a:sym typeface="Open Sans"/>
            </a:endParaRPr>
          </a:p>
        </p:txBody>
      </p:sp>
      <p:sp>
        <p:nvSpPr>
          <p:cNvPr id="249" name="Google Shape;249;p39"/>
          <p:cNvSpPr txBox="1"/>
          <p:nvPr>
            <p:ph idx="1" type="body"/>
          </p:nvPr>
        </p:nvSpPr>
        <p:spPr>
          <a:xfrm>
            <a:off x="838200" y="1825625"/>
            <a:ext cx="6540795" cy="4351338"/>
          </a:xfrm>
          <a:prstGeom prst="rect">
            <a:avLst/>
          </a:prstGeom>
          <a:noFill/>
          <a:ln>
            <a:noFill/>
          </a:ln>
        </p:spPr>
        <p:txBody>
          <a:bodyPr anchorCtr="0" anchor="t" bIns="45700" lIns="91425" spcFirstLastPara="1" rIns="91425" wrap="square" tIns="45700">
            <a:noAutofit/>
          </a:bodyPr>
          <a:lstStyle/>
          <a:p>
            <a:pPr indent="-431789" lvl="0" marL="457189" marR="0" rtl="0" algn="l">
              <a:lnSpc>
                <a:spcPct val="90000"/>
              </a:lnSpc>
              <a:spcBef>
                <a:spcPts val="0"/>
              </a:spcBef>
              <a:spcAft>
                <a:spcPts val="0"/>
              </a:spcAft>
              <a:buClr>
                <a:srgbClr val="666666"/>
              </a:buClr>
              <a:buSzPts val="2800"/>
              <a:buFont typeface="Arial"/>
              <a:buChar char="●"/>
            </a:pPr>
            <a:r>
              <a:rPr b="0" i="0" lang="en-US" sz="2800" u="none" cap="none" strike="noStrike">
                <a:solidFill>
                  <a:srgbClr val="595959"/>
                </a:solidFill>
                <a:latin typeface="PT Sans"/>
                <a:ea typeface="PT Sans"/>
                <a:cs typeface="PT Sans"/>
                <a:sym typeface="PT Sans"/>
              </a:rPr>
              <a:t>Students must carry their device in the backpack when walking in between classes and when traveling to and from school daily.</a:t>
            </a:r>
            <a:endParaRPr/>
          </a:p>
          <a:p>
            <a:pPr indent="-253989" lvl="0" marL="457189" marR="0" rtl="0" algn="l">
              <a:lnSpc>
                <a:spcPct val="90000"/>
              </a:lnSpc>
              <a:spcBef>
                <a:spcPts val="1000"/>
              </a:spcBef>
              <a:spcAft>
                <a:spcPts val="0"/>
              </a:spcAft>
              <a:buClr>
                <a:srgbClr val="666666"/>
              </a:buClr>
              <a:buSzPts val="2800"/>
              <a:buFont typeface="Arial"/>
              <a:buNone/>
            </a:pPr>
            <a:r>
              <a:t/>
            </a:r>
            <a:endParaRPr b="0" i="0" sz="2800" u="none" cap="none" strike="noStrike">
              <a:solidFill>
                <a:srgbClr val="595959"/>
              </a:solidFill>
              <a:latin typeface="PT Sans"/>
              <a:ea typeface="PT Sans"/>
              <a:cs typeface="PT Sans"/>
              <a:sym typeface="PT Sans"/>
            </a:endParaRPr>
          </a:p>
          <a:p>
            <a:pPr indent="-431789" lvl="0" marL="457189" marR="0" rtl="0" algn="l">
              <a:lnSpc>
                <a:spcPct val="90000"/>
              </a:lnSpc>
              <a:spcBef>
                <a:spcPts val="1000"/>
              </a:spcBef>
              <a:spcAft>
                <a:spcPts val="0"/>
              </a:spcAft>
              <a:buClr>
                <a:srgbClr val="666666"/>
              </a:buClr>
              <a:buSzPts val="2800"/>
              <a:buFont typeface="Arial"/>
              <a:buChar char="●"/>
            </a:pPr>
            <a:r>
              <a:rPr b="0" i="0" lang="en-US" sz="2800" u="none" cap="none" strike="noStrike">
                <a:solidFill>
                  <a:srgbClr val="595959"/>
                </a:solidFill>
                <a:latin typeface="PT Sans"/>
                <a:ea typeface="PT Sans"/>
                <a:cs typeface="PT Sans"/>
                <a:sym typeface="PT Sans"/>
              </a:rPr>
              <a:t>Choosing a backpack with a laptop</a:t>
            </a:r>
            <a:r>
              <a:rPr lang="en-US" sz="2800">
                <a:solidFill>
                  <a:srgbClr val="595959"/>
                </a:solidFill>
                <a:latin typeface="PT Sans"/>
                <a:ea typeface="PT Sans"/>
                <a:cs typeface="PT Sans"/>
                <a:sym typeface="PT Sans"/>
              </a:rPr>
              <a:t> pocket</a:t>
            </a:r>
            <a:r>
              <a:rPr lang="en-US"/>
              <a:t> </a:t>
            </a:r>
            <a:r>
              <a:rPr b="0" i="0" lang="en-US" sz="2800" u="none" cap="none" strike="noStrike">
                <a:solidFill>
                  <a:srgbClr val="595959"/>
                </a:solidFill>
                <a:latin typeface="PT Sans"/>
                <a:ea typeface="PT Sans"/>
                <a:cs typeface="PT Sans"/>
                <a:sym typeface="PT Sans"/>
              </a:rPr>
              <a:t>inside or a buying a padded </a:t>
            </a:r>
            <a:r>
              <a:rPr lang="en-US" sz="2800">
                <a:solidFill>
                  <a:srgbClr val="595959"/>
                </a:solidFill>
                <a:latin typeface="PT Sans"/>
                <a:ea typeface="PT Sans"/>
                <a:cs typeface="PT Sans"/>
                <a:sym typeface="PT Sans"/>
              </a:rPr>
              <a:t>sleeve</a:t>
            </a:r>
            <a:r>
              <a:rPr b="0" i="0" lang="en-US" sz="2800" u="none" cap="none" strike="noStrike">
                <a:solidFill>
                  <a:srgbClr val="595959"/>
                </a:solidFill>
                <a:latin typeface="PT Sans"/>
                <a:ea typeface="PT Sans"/>
                <a:cs typeface="PT Sans"/>
                <a:sym typeface="PT Sans"/>
              </a:rPr>
              <a:t> would be wise!</a:t>
            </a:r>
            <a:endParaRPr/>
          </a:p>
          <a:p>
            <a:pPr indent="0" lvl="0" marL="0" marR="0" rtl="0" algn="l">
              <a:lnSpc>
                <a:spcPct val="90000"/>
              </a:lnSpc>
              <a:spcBef>
                <a:spcPts val="1000"/>
              </a:spcBef>
              <a:spcAft>
                <a:spcPts val="0"/>
              </a:spcAft>
              <a:buClr>
                <a:srgbClr val="595959"/>
              </a:buClr>
              <a:buFont typeface="Arial"/>
              <a:buNone/>
            </a:pPr>
            <a:r>
              <a:t/>
            </a:r>
            <a:endParaRPr b="0" i="0" sz="2800" u="none" cap="none" strike="noStrike">
              <a:solidFill>
                <a:srgbClr val="595959"/>
              </a:solidFill>
              <a:latin typeface="PT Sans"/>
              <a:ea typeface="PT Sans"/>
              <a:cs typeface="PT Sans"/>
              <a:sym typeface="PT Sans"/>
            </a:endParaRPr>
          </a:p>
        </p:txBody>
      </p:sp>
      <p:pic>
        <p:nvPicPr>
          <p:cNvPr id="250" name="Google Shape;250;p39"/>
          <p:cNvPicPr preferRelativeResize="0"/>
          <p:nvPr/>
        </p:nvPicPr>
        <p:blipFill rotWithShape="1">
          <a:blip r:embed="rId3">
            <a:alphaModFix/>
          </a:blip>
          <a:srcRect b="0" l="23735" r="23238" t="0"/>
          <a:stretch/>
        </p:blipFill>
        <p:spPr>
          <a:xfrm>
            <a:off x="7804299" y="1027906"/>
            <a:ext cx="3251790" cy="52738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2"/>
          <p:cNvSpPr txBox="1"/>
          <p:nvPr>
            <p:ph type="title"/>
          </p:nvPr>
        </p:nvSpPr>
        <p:spPr>
          <a:xfrm>
            <a:off x="743360" y="3499209"/>
            <a:ext cx="10515600" cy="2852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595959"/>
              </a:buClr>
              <a:buFont typeface="Open Sans"/>
              <a:buNone/>
            </a:pPr>
            <a:r>
              <a:rPr b="0" i="0" lang="en-US" sz="6000" u="none" cap="none" strike="noStrike">
                <a:solidFill>
                  <a:srgbClr val="595959"/>
                </a:solidFill>
                <a:latin typeface="Open Sans"/>
                <a:ea typeface="Open Sans"/>
                <a:cs typeface="Open Sans"/>
                <a:sym typeface="Open Sans"/>
              </a:rPr>
              <a:t>at </a:t>
            </a:r>
            <a:r>
              <a:rPr lang="en-US" sz="6000">
                <a:solidFill>
                  <a:srgbClr val="595959"/>
                </a:solidFill>
                <a:latin typeface="Open Sans"/>
                <a:ea typeface="Open Sans"/>
                <a:cs typeface="Open Sans"/>
                <a:sym typeface="Open Sans"/>
              </a:rPr>
              <a:t>Lake Como School</a:t>
            </a:r>
            <a:endParaRPr b="0" i="0" sz="6000" u="none" cap="none" strike="noStrike">
              <a:solidFill>
                <a:srgbClr val="595959"/>
              </a:solidFill>
              <a:latin typeface="Open Sans"/>
              <a:ea typeface="Open Sans"/>
              <a:cs typeface="Open Sans"/>
              <a:sym typeface="Open Sans"/>
            </a:endParaRPr>
          </a:p>
        </p:txBody>
      </p:sp>
      <p:pic>
        <p:nvPicPr>
          <p:cNvPr id="112" name="Google Shape;112;p22"/>
          <p:cNvPicPr preferRelativeResize="0"/>
          <p:nvPr/>
        </p:nvPicPr>
        <p:blipFill>
          <a:blip r:embed="rId3">
            <a:alphaModFix/>
          </a:blip>
          <a:stretch>
            <a:fillRect/>
          </a:stretch>
        </p:blipFill>
        <p:spPr>
          <a:xfrm>
            <a:off x="3280075" y="802275"/>
            <a:ext cx="5442150" cy="4535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0"/>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Device Charging </a:t>
            </a:r>
            <a:endParaRPr b="0" i="0" sz="4400" u="none" cap="none" strike="noStrike">
              <a:solidFill>
                <a:srgbClr val="595959"/>
              </a:solidFill>
              <a:latin typeface="Open Sans"/>
              <a:ea typeface="Open Sans"/>
              <a:cs typeface="Open Sans"/>
              <a:sym typeface="Open Sans"/>
            </a:endParaRPr>
          </a:p>
        </p:txBody>
      </p:sp>
      <p:sp>
        <p:nvSpPr>
          <p:cNvPr id="257" name="Google Shape;257;p40"/>
          <p:cNvSpPr txBox="1"/>
          <p:nvPr>
            <p:ph idx="1" type="body"/>
          </p:nvPr>
        </p:nvSpPr>
        <p:spPr>
          <a:xfrm>
            <a:off x="2886550" y="1462100"/>
            <a:ext cx="9008400" cy="4351200"/>
          </a:xfrm>
          <a:prstGeom prst="rect">
            <a:avLst/>
          </a:prstGeom>
          <a:noFill/>
          <a:ln>
            <a:noFill/>
          </a:ln>
        </p:spPr>
        <p:txBody>
          <a:bodyPr anchorCtr="0" anchor="t" bIns="45700" lIns="91425" spcFirstLastPara="1" rIns="91425" wrap="square" tIns="45700">
            <a:noAutofit/>
          </a:bodyPr>
          <a:lstStyle/>
          <a:p>
            <a:pPr indent="-431788" lvl="0" marL="457188" marR="0" rtl="0" algn="l">
              <a:lnSpc>
                <a:spcPct val="90000"/>
              </a:lnSpc>
              <a:spcBef>
                <a:spcPts val="0"/>
              </a:spcBef>
              <a:spcAft>
                <a:spcPts val="0"/>
              </a:spcAft>
              <a:buClr>
                <a:srgbClr val="666666"/>
              </a:buClr>
              <a:buSzPts val="2800"/>
              <a:buFont typeface="Arial"/>
              <a:buChar char="●"/>
            </a:pPr>
            <a:r>
              <a:rPr b="0" i="0" lang="en-US" sz="2800" u="none" cap="none" strike="noStrike">
                <a:solidFill>
                  <a:srgbClr val="595959"/>
                </a:solidFill>
                <a:latin typeface="PT Sans"/>
                <a:ea typeface="PT Sans"/>
                <a:cs typeface="PT Sans"/>
                <a:sym typeface="PT Sans"/>
              </a:rPr>
              <a:t>Students must charge their devices overnight so that it lasts allday</a:t>
            </a:r>
            <a:endParaRPr b="0" i="0" sz="2800" u="none" cap="none" strike="noStrike">
              <a:solidFill>
                <a:srgbClr val="595959"/>
              </a:solidFill>
              <a:latin typeface="PT Sans"/>
              <a:ea typeface="PT Sans"/>
              <a:cs typeface="PT Sans"/>
              <a:sym typeface="PT Sans"/>
            </a:endParaRPr>
          </a:p>
          <a:p>
            <a:pPr indent="0" lvl="0" marL="0" marR="0" rtl="0" algn="l">
              <a:lnSpc>
                <a:spcPct val="90000"/>
              </a:lnSpc>
              <a:spcBef>
                <a:spcPts val="0"/>
              </a:spcBef>
              <a:spcAft>
                <a:spcPts val="0"/>
              </a:spcAft>
              <a:buNone/>
            </a:pPr>
            <a:r>
              <a:t/>
            </a:r>
            <a:endParaRPr sz="2800">
              <a:solidFill>
                <a:srgbClr val="595959"/>
              </a:solidFill>
              <a:latin typeface="PT Sans"/>
              <a:ea typeface="PT Sans"/>
              <a:cs typeface="PT Sans"/>
              <a:sym typeface="PT Sans"/>
            </a:endParaRPr>
          </a:p>
          <a:p>
            <a:pPr indent="-431789" lvl="0" marL="457189" marR="0" rtl="0" algn="l">
              <a:lnSpc>
                <a:spcPct val="90000"/>
              </a:lnSpc>
              <a:spcBef>
                <a:spcPts val="0"/>
              </a:spcBef>
              <a:spcAft>
                <a:spcPts val="0"/>
              </a:spcAft>
              <a:buClr>
                <a:srgbClr val="666666"/>
              </a:buClr>
              <a:buSzPts val="2800"/>
              <a:buFont typeface="Arial"/>
              <a:buChar char="●"/>
            </a:pPr>
            <a:r>
              <a:rPr lang="en-US" sz="2800">
                <a:solidFill>
                  <a:srgbClr val="595959"/>
                </a:solidFill>
                <a:latin typeface="PT Sans"/>
                <a:ea typeface="PT Sans"/>
                <a:cs typeface="PT Sans"/>
                <a:sym typeface="PT Sans"/>
              </a:rPr>
              <a:t>I</a:t>
            </a:r>
            <a:r>
              <a:rPr lang="en-US" sz="2800">
                <a:solidFill>
                  <a:srgbClr val="595959"/>
                </a:solidFill>
                <a:latin typeface="PT Sans"/>
                <a:ea typeface="PT Sans"/>
                <a:cs typeface="PT Sans"/>
                <a:sym typeface="PT Sans"/>
              </a:rPr>
              <a:t>t is helpful to bring the charger labeled with their name just in case.</a:t>
            </a:r>
            <a:endParaRPr/>
          </a:p>
          <a:p>
            <a:pPr indent="-12699" lvl="0" marL="38099" marR="0" rtl="0" algn="l">
              <a:lnSpc>
                <a:spcPct val="90000"/>
              </a:lnSpc>
              <a:spcBef>
                <a:spcPts val="1000"/>
              </a:spcBef>
              <a:spcAft>
                <a:spcPts val="0"/>
              </a:spcAft>
              <a:buClr>
                <a:srgbClr val="666666"/>
              </a:buClr>
              <a:buFont typeface="Arial"/>
              <a:buNone/>
            </a:pPr>
            <a:r>
              <a:t/>
            </a:r>
            <a:endParaRPr b="0" i="0" sz="1800" u="none" cap="none" strike="noStrike">
              <a:solidFill>
                <a:srgbClr val="595959"/>
              </a:solidFill>
              <a:latin typeface="PT Sans"/>
              <a:ea typeface="PT Sans"/>
              <a:cs typeface="PT Sans"/>
              <a:sym typeface="PT Sans"/>
            </a:endParaRPr>
          </a:p>
          <a:p>
            <a:pPr indent="-431789" lvl="0" marL="457189" marR="0" rtl="0" algn="l">
              <a:lnSpc>
                <a:spcPct val="90000"/>
              </a:lnSpc>
              <a:spcBef>
                <a:spcPts val="1000"/>
              </a:spcBef>
              <a:spcAft>
                <a:spcPts val="0"/>
              </a:spcAft>
              <a:buClr>
                <a:srgbClr val="666666"/>
              </a:buClr>
              <a:buSzPts val="2800"/>
              <a:buFont typeface="Arial"/>
              <a:buChar char="●"/>
            </a:pPr>
            <a:r>
              <a:rPr b="0" i="0" lang="en-US" sz="2800" u="none" cap="none" strike="noStrike">
                <a:solidFill>
                  <a:srgbClr val="595959"/>
                </a:solidFill>
                <a:latin typeface="PT Sans"/>
                <a:ea typeface="PT Sans"/>
                <a:cs typeface="PT Sans"/>
                <a:sym typeface="PT Sans"/>
              </a:rPr>
              <a:t>Limited outlets are available at school for emergency use.</a:t>
            </a:r>
            <a:endParaRPr/>
          </a:p>
          <a:p>
            <a:pPr indent="-12699" lvl="0" marL="38099" marR="0" rtl="0" algn="l">
              <a:lnSpc>
                <a:spcPct val="90000"/>
              </a:lnSpc>
              <a:spcBef>
                <a:spcPts val="1000"/>
              </a:spcBef>
              <a:spcAft>
                <a:spcPts val="0"/>
              </a:spcAft>
              <a:buClr>
                <a:srgbClr val="666666"/>
              </a:buClr>
              <a:buFont typeface="Arial"/>
              <a:buNone/>
            </a:pPr>
            <a:r>
              <a:t/>
            </a:r>
            <a:endParaRPr b="0" i="0" sz="1800" u="none" cap="none" strike="noStrike">
              <a:solidFill>
                <a:srgbClr val="595959"/>
              </a:solidFill>
              <a:latin typeface="PT Sans"/>
              <a:ea typeface="PT Sans"/>
              <a:cs typeface="PT Sans"/>
              <a:sym typeface="PT Sans"/>
            </a:endParaRPr>
          </a:p>
          <a:p>
            <a:pPr indent="-431789" lvl="0" marL="457189" marR="0" rtl="0" algn="l">
              <a:lnSpc>
                <a:spcPct val="90000"/>
              </a:lnSpc>
              <a:spcBef>
                <a:spcPts val="1000"/>
              </a:spcBef>
              <a:spcAft>
                <a:spcPts val="0"/>
              </a:spcAft>
              <a:buClr>
                <a:srgbClr val="666666"/>
              </a:buClr>
              <a:buSzPts val="2800"/>
              <a:buFont typeface="Arial"/>
              <a:buChar char="●"/>
            </a:pPr>
            <a:r>
              <a:rPr b="0" i="0" lang="en-US" sz="2800" u="none" cap="none" strike="noStrike">
                <a:solidFill>
                  <a:srgbClr val="595959"/>
                </a:solidFill>
                <a:latin typeface="PT Sans"/>
                <a:ea typeface="PT Sans"/>
                <a:cs typeface="PT Sans"/>
                <a:sym typeface="PT Sans"/>
              </a:rPr>
              <a:t>If a student loses the provided charger, they will need to purchase a new one from the Media Center.</a:t>
            </a:r>
            <a:endParaRPr/>
          </a:p>
          <a:p>
            <a:pPr indent="-50800" lvl="0" marL="228600" marR="0" rtl="0" algn="l">
              <a:lnSpc>
                <a:spcPct val="90000"/>
              </a:lnSpc>
              <a:spcBef>
                <a:spcPts val="1000"/>
              </a:spcBef>
              <a:spcAft>
                <a:spcPts val="0"/>
              </a:spcAft>
              <a:buClr>
                <a:srgbClr val="595959"/>
              </a:buClr>
              <a:buSzPts val="2800"/>
              <a:buFont typeface="Arial"/>
              <a:buNone/>
            </a:pPr>
            <a:r>
              <a:t/>
            </a:r>
            <a:endParaRPr b="0" i="0" sz="2800" u="none" cap="none" strike="noStrike">
              <a:solidFill>
                <a:srgbClr val="595959"/>
              </a:solidFill>
              <a:latin typeface="PT Sans"/>
              <a:ea typeface="PT Sans"/>
              <a:cs typeface="PT Sans"/>
              <a:sym typeface="PT Sans"/>
            </a:endParaRPr>
          </a:p>
        </p:txBody>
      </p:sp>
      <p:pic>
        <p:nvPicPr>
          <p:cNvPr id="258" name="Google Shape;258;p40"/>
          <p:cNvPicPr preferRelativeResize="0"/>
          <p:nvPr/>
        </p:nvPicPr>
        <p:blipFill rotWithShape="1">
          <a:blip r:embed="rId3">
            <a:alphaModFix/>
          </a:blip>
          <a:srcRect b="53323" l="-1" r="66946" t="0"/>
          <a:stretch/>
        </p:blipFill>
        <p:spPr>
          <a:xfrm>
            <a:off x="1327637" y="4716910"/>
            <a:ext cx="1188300" cy="1373400"/>
          </a:xfrm>
          <a:prstGeom prst="rect">
            <a:avLst/>
          </a:prstGeom>
          <a:noFill/>
          <a:ln>
            <a:noFill/>
          </a:ln>
        </p:spPr>
      </p:pic>
      <p:pic>
        <p:nvPicPr>
          <p:cNvPr id="259" name="Google Shape;259;p40"/>
          <p:cNvPicPr preferRelativeResize="0"/>
          <p:nvPr/>
        </p:nvPicPr>
        <p:blipFill rotWithShape="1">
          <a:blip r:embed="rId3">
            <a:alphaModFix/>
          </a:blip>
          <a:srcRect b="59965" l="33231" r="33084" t="0"/>
          <a:stretch/>
        </p:blipFill>
        <p:spPr>
          <a:xfrm>
            <a:off x="1318395" y="1614488"/>
            <a:ext cx="1206900" cy="1174200"/>
          </a:xfrm>
          <a:prstGeom prst="rect">
            <a:avLst/>
          </a:prstGeom>
          <a:noFill/>
          <a:ln>
            <a:noFill/>
          </a:ln>
        </p:spPr>
      </p:pic>
      <p:pic>
        <p:nvPicPr>
          <p:cNvPr id="260" name="Google Shape;260;p40"/>
          <p:cNvPicPr preferRelativeResize="0"/>
          <p:nvPr/>
        </p:nvPicPr>
        <p:blipFill rotWithShape="1">
          <a:blip r:embed="rId3">
            <a:alphaModFix/>
          </a:blip>
          <a:srcRect b="53323" l="67629" r="195" t="0"/>
          <a:stretch/>
        </p:blipFill>
        <p:spPr>
          <a:xfrm>
            <a:off x="1318395" y="3101588"/>
            <a:ext cx="1160700" cy="1378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1"/>
          <p:cNvSpPr txBox="1"/>
          <p:nvPr>
            <p:ph idx="1" type="body"/>
          </p:nvPr>
        </p:nvSpPr>
        <p:spPr>
          <a:xfrm>
            <a:off x="914409" y="3546038"/>
            <a:ext cx="10363200" cy="1500300"/>
          </a:xfrm>
          <a:prstGeom prst="rect">
            <a:avLst/>
          </a:prstGeom>
        </p:spPr>
        <p:txBody>
          <a:bodyPr anchorCtr="0" anchor="b" bIns="91425" lIns="91425" spcFirstLastPara="1" rIns="91425" wrap="square" tIns="91425">
            <a:noAutofit/>
          </a:bodyPr>
          <a:lstStyle/>
          <a:p>
            <a:pPr indent="0" lvl="0" marL="0">
              <a:spcBef>
                <a:spcPts val="640"/>
              </a:spcBef>
              <a:spcAft>
                <a:spcPts val="0"/>
              </a:spcAft>
              <a:buNone/>
            </a:pPr>
            <a:r>
              <a:rPr b="1" lang="en-US" sz="4400">
                <a:solidFill>
                  <a:srgbClr val="595959"/>
                </a:solidFill>
                <a:latin typeface="Open Sans"/>
                <a:ea typeface="Open Sans"/>
                <a:cs typeface="Open Sans"/>
                <a:sym typeface="Open Sans"/>
              </a:rPr>
              <a:t>Device Monitoring</a:t>
            </a:r>
            <a:endParaRPr b="1" sz="4400">
              <a:solidFill>
                <a:srgbClr val="595959"/>
              </a:solidFill>
              <a:latin typeface="Open Sans"/>
              <a:ea typeface="Open Sans"/>
              <a:cs typeface="Open Sans"/>
              <a:sym typeface="Open Sans"/>
            </a:endParaRPr>
          </a:p>
        </p:txBody>
      </p:sp>
      <p:pic>
        <p:nvPicPr>
          <p:cNvPr id="267" name="Google Shape;267;p41"/>
          <p:cNvPicPr preferRelativeResize="0"/>
          <p:nvPr/>
        </p:nvPicPr>
        <p:blipFill>
          <a:blip r:embed="rId3">
            <a:alphaModFix/>
          </a:blip>
          <a:stretch>
            <a:fillRect/>
          </a:stretch>
        </p:blipFill>
        <p:spPr>
          <a:xfrm>
            <a:off x="914400" y="1649625"/>
            <a:ext cx="5404350" cy="1872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2"/>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Device Monitoring </a:t>
            </a:r>
            <a:endParaRPr b="0" i="0" sz="4400" u="none" cap="none" strike="noStrike">
              <a:solidFill>
                <a:srgbClr val="595959"/>
              </a:solidFill>
              <a:latin typeface="Open Sans"/>
              <a:ea typeface="Open Sans"/>
              <a:cs typeface="Open Sans"/>
              <a:sym typeface="Open Sans"/>
            </a:endParaRPr>
          </a:p>
        </p:txBody>
      </p:sp>
      <p:sp>
        <p:nvSpPr>
          <p:cNvPr id="274" name="Google Shape;274;p42"/>
          <p:cNvSpPr txBox="1"/>
          <p:nvPr>
            <p:ph idx="1" type="body"/>
          </p:nvPr>
        </p:nvSpPr>
        <p:spPr>
          <a:xfrm>
            <a:off x="723014" y="3700129"/>
            <a:ext cx="10630785" cy="2476833"/>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2800"/>
              <a:buFont typeface="Arial"/>
              <a:buChar char="•"/>
            </a:pPr>
            <a:r>
              <a:rPr b="0" i="0" lang="en-US" sz="2800" u="none" cap="none" strike="noStrike">
                <a:solidFill>
                  <a:srgbClr val="595959"/>
                </a:solidFill>
                <a:latin typeface="PT Sans"/>
                <a:ea typeface="PT Sans"/>
                <a:cs typeface="PT Sans"/>
                <a:sym typeface="PT Sans"/>
              </a:rPr>
              <a:t>Your student’s device is monitored using classroom management software. </a:t>
            </a:r>
            <a:endParaRPr/>
          </a:p>
          <a:p>
            <a:pPr indent="-228600" lvl="0" marL="228600" marR="0" rtl="0" algn="l">
              <a:lnSpc>
                <a:spcPct val="90000"/>
              </a:lnSpc>
              <a:spcBef>
                <a:spcPts val="1000"/>
              </a:spcBef>
              <a:spcAft>
                <a:spcPts val="0"/>
              </a:spcAft>
              <a:buClr>
                <a:srgbClr val="595959"/>
              </a:buClr>
              <a:buSzPts val="2800"/>
              <a:buFont typeface="Arial"/>
              <a:buChar char="•"/>
            </a:pPr>
            <a:r>
              <a:rPr b="0" i="0" lang="en-US" sz="2800" u="none" cap="none" strike="noStrike">
                <a:solidFill>
                  <a:srgbClr val="595959"/>
                </a:solidFill>
                <a:latin typeface="PT Sans"/>
                <a:ea typeface="PT Sans"/>
                <a:cs typeface="PT Sans"/>
                <a:sym typeface="PT Sans"/>
              </a:rPr>
              <a:t>This allows the teacher to see what the student is doing and also keep everyone on track and on task.</a:t>
            </a:r>
            <a:endParaRPr/>
          </a:p>
          <a:p>
            <a:pPr indent="-50800" lvl="0" marL="228600" marR="0" rtl="0" algn="l">
              <a:lnSpc>
                <a:spcPct val="90000"/>
              </a:lnSpc>
              <a:spcBef>
                <a:spcPts val="1000"/>
              </a:spcBef>
              <a:spcAft>
                <a:spcPts val="0"/>
              </a:spcAft>
              <a:buClr>
                <a:srgbClr val="595959"/>
              </a:buClr>
              <a:buSzPts val="2800"/>
              <a:buFont typeface="Arial"/>
              <a:buNone/>
            </a:pPr>
            <a:r>
              <a:t/>
            </a:r>
            <a:endParaRPr b="0" i="0" sz="2800" u="none" cap="none" strike="noStrike">
              <a:solidFill>
                <a:srgbClr val="595959"/>
              </a:solidFill>
              <a:latin typeface="PT Sans"/>
              <a:ea typeface="PT Sans"/>
              <a:cs typeface="PT Sans"/>
              <a:sym typeface="PT Sans"/>
            </a:endParaRPr>
          </a:p>
        </p:txBody>
      </p:sp>
      <p:pic>
        <p:nvPicPr>
          <p:cNvPr descr="http://www.lanschool.com/images/lanschool_logo.png?1415923749" id="275" name="Google Shape;275;p42"/>
          <p:cNvPicPr preferRelativeResize="0"/>
          <p:nvPr/>
        </p:nvPicPr>
        <p:blipFill rotWithShape="1">
          <a:blip r:embed="rId3">
            <a:alphaModFix/>
          </a:blip>
          <a:srcRect b="0" l="0" r="0" t="0"/>
          <a:stretch/>
        </p:blipFill>
        <p:spPr>
          <a:xfrm>
            <a:off x="3508537" y="1774088"/>
            <a:ext cx="4690500" cy="160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3"/>
          <p:cNvSpPr txBox="1"/>
          <p:nvPr>
            <p:ph type="title"/>
          </p:nvPr>
        </p:nvSpPr>
        <p:spPr>
          <a:xfrm>
            <a:off x="609600" y="549276"/>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LanSchool at a Glance</a:t>
            </a:r>
            <a:endParaRPr sz="4400">
              <a:solidFill>
                <a:srgbClr val="595959"/>
              </a:solidFill>
              <a:latin typeface="Open Sans"/>
              <a:ea typeface="Open Sans"/>
              <a:cs typeface="Open Sans"/>
              <a:sym typeface="Open Sans"/>
            </a:endParaRPr>
          </a:p>
        </p:txBody>
      </p:sp>
      <p:pic>
        <p:nvPicPr>
          <p:cNvPr descr="Introduction to LanSchool classroom management software, the simple, reliable way to monitor and collaborate with student devices.  For more information, visit http://www.stone-ware.com/lanschool. " id="282" name="Google Shape;282;p43" title="LanSchool Introduction Video">
            <a:hlinkClick r:id="rId3"/>
          </p:cNvPr>
          <p:cNvPicPr preferRelativeResize="0"/>
          <p:nvPr/>
        </p:nvPicPr>
        <p:blipFill>
          <a:blip r:embed="rId4">
            <a:alphaModFix/>
          </a:blip>
          <a:stretch>
            <a:fillRect/>
          </a:stretch>
        </p:blipFill>
        <p:spPr>
          <a:xfrm>
            <a:off x="3121108" y="1690825"/>
            <a:ext cx="5949767" cy="4462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4"/>
          <p:cNvSpPr txBox="1"/>
          <p:nvPr>
            <p:ph type="title"/>
          </p:nvPr>
        </p:nvSpPr>
        <p:spPr>
          <a:xfrm>
            <a:off x="963084" y="4159600"/>
            <a:ext cx="10363200" cy="1362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US" sz="4400">
                <a:solidFill>
                  <a:srgbClr val="595959"/>
                </a:solidFill>
                <a:latin typeface="Open Sans"/>
                <a:ea typeface="Open Sans"/>
                <a:cs typeface="Open Sans"/>
                <a:sym typeface="Open Sans"/>
              </a:rPr>
              <a:t>                </a:t>
            </a:r>
            <a:r>
              <a:rPr b="1" lang="en-US" sz="4400">
                <a:solidFill>
                  <a:srgbClr val="595959"/>
                </a:solidFill>
                <a:latin typeface="Open Sans"/>
                <a:ea typeface="Open Sans"/>
                <a:cs typeface="Open Sans"/>
                <a:sym typeface="Open Sans"/>
              </a:rPr>
              <a:t>by ClassLink </a:t>
            </a:r>
            <a:endParaRPr b="1" sz="4400">
              <a:solidFill>
                <a:srgbClr val="595959"/>
              </a:solidFill>
              <a:latin typeface="Open Sans"/>
              <a:ea typeface="Open Sans"/>
              <a:cs typeface="Open Sans"/>
              <a:sym typeface="Open Sans"/>
            </a:endParaRPr>
          </a:p>
        </p:txBody>
      </p:sp>
      <p:pic>
        <p:nvPicPr>
          <p:cNvPr id="289" name="Google Shape;289;p44"/>
          <p:cNvPicPr preferRelativeResize="0"/>
          <p:nvPr/>
        </p:nvPicPr>
        <p:blipFill rotWithShape="1">
          <a:blip r:embed="rId3">
            <a:alphaModFix/>
          </a:blip>
          <a:srcRect b="11134" l="30179" r="29714" t="12025"/>
          <a:stretch/>
        </p:blipFill>
        <p:spPr>
          <a:xfrm>
            <a:off x="639300" y="2847825"/>
            <a:ext cx="2654100" cy="2673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pic>
        <p:nvPicPr>
          <p:cNvPr descr="Lake Nona High School administrators talk about how ClassLink has positively impacted their school." id="295" name="Google Shape;295;p45" title="ClassLink and Orange County, FL">
            <a:hlinkClick r:id="rId3"/>
          </p:cNvPr>
          <p:cNvPicPr preferRelativeResize="0"/>
          <p:nvPr/>
        </p:nvPicPr>
        <p:blipFill>
          <a:blip r:embed="rId4">
            <a:alphaModFix/>
          </a:blip>
          <a:stretch>
            <a:fillRect/>
          </a:stretch>
        </p:blipFill>
        <p:spPr>
          <a:xfrm>
            <a:off x="0" y="769400"/>
            <a:ext cx="12192000" cy="5585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46"/>
          <p:cNvSpPr txBox="1"/>
          <p:nvPr>
            <p:ph type="title"/>
          </p:nvPr>
        </p:nvSpPr>
        <p:spPr>
          <a:xfrm>
            <a:off x="609600" y="682626"/>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What can I find on LaunchPad? </a:t>
            </a:r>
            <a:endParaRPr sz="4400">
              <a:solidFill>
                <a:srgbClr val="595959"/>
              </a:solidFill>
              <a:latin typeface="Open Sans"/>
              <a:ea typeface="Open Sans"/>
              <a:cs typeface="Open Sans"/>
              <a:sym typeface="Open Sans"/>
            </a:endParaRPr>
          </a:p>
        </p:txBody>
      </p:sp>
      <p:sp>
        <p:nvSpPr>
          <p:cNvPr id="302" name="Google Shape;302;p46"/>
          <p:cNvSpPr txBox="1"/>
          <p:nvPr>
            <p:ph idx="1" type="body"/>
          </p:nvPr>
        </p:nvSpPr>
        <p:spPr>
          <a:xfrm>
            <a:off x="902600" y="1825625"/>
            <a:ext cx="10451400" cy="4351200"/>
          </a:xfrm>
          <a:prstGeom prst="rect">
            <a:avLst/>
          </a:prstGeom>
        </p:spPr>
        <p:txBody>
          <a:bodyPr anchorCtr="0" anchor="t" bIns="91425" lIns="91425" spcFirstLastPara="1" rIns="91425" wrap="square" tIns="91425">
            <a:noAutofit/>
          </a:bodyPr>
          <a:lstStyle/>
          <a:p>
            <a:pPr indent="-381000" lvl="0" marL="457200">
              <a:spcBef>
                <a:spcPts val="640"/>
              </a:spcBef>
              <a:spcAft>
                <a:spcPts val="0"/>
              </a:spcAft>
              <a:buSzPts val="2400"/>
              <a:buChar char="•"/>
            </a:pPr>
            <a:r>
              <a:rPr lang="en-US" sz="2400"/>
              <a:t>Access to online textbooks, Edmodo, Google Drive, library media center resources, web apps and more</a:t>
            </a:r>
            <a:endParaRPr sz="2400"/>
          </a:p>
        </p:txBody>
      </p:sp>
      <p:pic>
        <p:nvPicPr>
          <p:cNvPr id="303" name="Google Shape;303;p46"/>
          <p:cNvPicPr preferRelativeResize="0"/>
          <p:nvPr/>
        </p:nvPicPr>
        <p:blipFill rotWithShape="1">
          <a:blip r:embed="rId3">
            <a:alphaModFix/>
          </a:blip>
          <a:srcRect b="2375" l="1002" r="9504" t="9950"/>
          <a:stretch/>
        </p:blipFill>
        <p:spPr>
          <a:xfrm>
            <a:off x="2314400" y="3412737"/>
            <a:ext cx="4475174" cy="2618150"/>
          </a:xfrm>
          <a:prstGeom prst="rect">
            <a:avLst/>
          </a:prstGeom>
          <a:noFill/>
          <a:ln>
            <a:noFill/>
          </a:ln>
        </p:spPr>
      </p:pic>
      <p:pic>
        <p:nvPicPr>
          <p:cNvPr id="304" name="Google Shape;304;p46"/>
          <p:cNvPicPr preferRelativeResize="0"/>
          <p:nvPr/>
        </p:nvPicPr>
        <p:blipFill rotWithShape="1">
          <a:blip r:embed="rId4">
            <a:alphaModFix/>
          </a:blip>
          <a:srcRect b="54927" l="5338" r="72314" t="14494"/>
          <a:stretch/>
        </p:blipFill>
        <p:spPr>
          <a:xfrm>
            <a:off x="7579425" y="3673250"/>
            <a:ext cx="2566051" cy="2097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47"/>
          <p:cNvSpPr txBox="1"/>
          <p:nvPr>
            <p:ph type="title"/>
          </p:nvPr>
        </p:nvSpPr>
        <p:spPr>
          <a:xfrm>
            <a:off x="609600" y="533400"/>
            <a:ext cx="109728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4400">
                <a:solidFill>
                  <a:srgbClr val="595959"/>
                </a:solidFill>
                <a:latin typeface="Open Sans"/>
                <a:ea typeface="Open Sans"/>
                <a:cs typeface="Open Sans"/>
                <a:sym typeface="Open Sans"/>
              </a:rPr>
              <a:t>How do I access</a:t>
            </a:r>
            <a:r>
              <a:rPr lang="en-US" sz="4400">
                <a:solidFill>
                  <a:srgbClr val="595959"/>
                </a:solidFill>
                <a:latin typeface="Open Sans"/>
                <a:ea typeface="Open Sans"/>
                <a:cs typeface="Open Sans"/>
                <a:sym typeface="Open Sans"/>
              </a:rPr>
              <a:t> LaunchPad? </a:t>
            </a:r>
            <a:endParaRPr/>
          </a:p>
        </p:txBody>
      </p:sp>
      <p:sp>
        <p:nvSpPr>
          <p:cNvPr id="311" name="Google Shape;311;p47"/>
          <p:cNvSpPr txBox="1"/>
          <p:nvPr>
            <p:ph idx="1" type="body"/>
          </p:nvPr>
        </p:nvSpPr>
        <p:spPr>
          <a:xfrm>
            <a:off x="609600" y="1600200"/>
            <a:ext cx="5384700" cy="45261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lang="en-US" sz="2400" u="sng">
                <a:solidFill>
                  <a:schemeClr val="dk1"/>
                </a:solidFill>
                <a:latin typeface="Open Sans"/>
                <a:ea typeface="Open Sans"/>
                <a:cs typeface="Open Sans"/>
                <a:sym typeface="Open Sans"/>
              </a:rPr>
              <a:t>launch.ocps.net</a:t>
            </a:r>
            <a:endParaRPr/>
          </a:p>
        </p:txBody>
      </p:sp>
      <p:sp>
        <p:nvSpPr>
          <p:cNvPr id="312" name="Google Shape;312;p47"/>
          <p:cNvSpPr txBox="1"/>
          <p:nvPr>
            <p:ph idx="2" type="body"/>
          </p:nvPr>
        </p:nvSpPr>
        <p:spPr>
          <a:xfrm>
            <a:off x="6197600" y="1600200"/>
            <a:ext cx="5384700" cy="45261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Clr>
                <a:schemeClr val="dk1"/>
              </a:buClr>
              <a:buSzPts val="1100"/>
              <a:buFont typeface="Arial"/>
              <a:buNone/>
            </a:pPr>
            <a:r>
              <a:rPr lang="en-US" sz="2400" u="sng">
                <a:solidFill>
                  <a:schemeClr val="dk1"/>
                </a:solidFill>
                <a:latin typeface="Open Sans"/>
                <a:ea typeface="Open Sans"/>
                <a:cs typeface="Open Sans"/>
                <a:sym typeface="Open Sans"/>
              </a:rPr>
              <a:t>Search Classlink</a:t>
            </a:r>
            <a:endParaRPr/>
          </a:p>
        </p:txBody>
      </p:sp>
      <p:pic>
        <p:nvPicPr>
          <p:cNvPr id="313" name="Google Shape;313;p47"/>
          <p:cNvPicPr preferRelativeResize="0"/>
          <p:nvPr/>
        </p:nvPicPr>
        <p:blipFill>
          <a:blip r:embed="rId3">
            <a:alphaModFix/>
          </a:blip>
          <a:stretch>
            <a:fillRect/>
          </a:stretch>
        </p:blipFill>
        <p:spPr>
          <a:xfrm>
            <a:off x="1867513" y="2227875"/>
            <a:ext cx="2868875" cy="4011000"/>
          </a:xfrm>
          <a:prstGeom prst="rect">
            <a:avLst/>
          </a:prstGeom>
          <a:noFill/>
          <a:ln>
            <a:noFill/>
          </a:ln>
        </p:spPr>
      </p:pic>
      <p:pic>
        <p:nvPicPr>
          <p:cNvPr id="314" name="Google Shape;314;p47"/>
          <p:cNvPicPr preferRelativeResize="0"/>
          <p:nvPr/>
        </p:nvPicPr>
        <p:blipFill rotWithShape="1">
          <a:blip r:embed="rId4">
            <a:alphaModFix/>
          </a:blip>
          <a:srcRect b="14892" l="31282" r="31320" t="16477"/>
          <a:stretch/>
        </p:blipFill>
        <p:spPr>
          <a:xfrm>
            <a:off x="7990650" y="4278825"/>
            <a:ext cx="1987650" cy="1917900"/>
          </a:xfrm>
          <a:prstGeom prst="rect">
            <a:avLst/>
          </a:prstGeom>
          <a:noFill/>
          <a:ln>
            <a:noFill/>
          </a:ln>
        </p:spPr>
      </p:pic>
      <p:pic>
        <p:nvPicPr>
          <p:cNvPr id="315" name="Google Shape;315;p47"/>
          <p:cNvPicPr preferRelativeResize="0"/>
          <p:nvPr/>
        </p:nvPicPr>
        <p:blipFill>
          <a:blip r:embed="rId5">
            <a:alphaModFix/>
          </a:blip>
          <a:stretch>
            <a:fillRect/>
          </a:stretch>
        </p:blipFill>
        <p:spPr>
          <a:xfrm>
            <a:off x="152400" y="6391275"/>
            <a:ext cx="1061909" cy="314325"/>
          </a:xfrm>
          <a:prstGeom prst="rect">
            <a:avLst/>
          </a:prstGeom>
          <a:noFill/>
          <a:ln>
            <a:noFill/>
          </a:ln>
        </p:spPr>
      </p:pic>
      <p:pic>
        <p:nvPicPr>
          <p:cNvPr id="316" name="Google Shape;316;p47"/>
          <p:cNvPicPr preferRelativeResize="0"/>
          <p:nvPr/>
        </p:nvPicPr>
        <p:blipFill>
          <a:blip r:embed="rId6">
            <a:alphaModFix/>
          </a:blip>
          <a:stretch>
            <a:fillRect/>
          </a:stretch>
        </p:blipFill>
        <p:spPr>
          <a:xfrm>
            <a:off x="6686550" y="2227880"/>
            <a:ext cx="4443450" cy="21191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48"/>
          <p:cNvSpPr txBox="1"/>
          <p:nvPr>
            <p:ph type="title"/>
          </p:nvPr>
        </p:nvSpPr>
        <p:spPr>
          <a:xfrm>
            <a:off x="963084" y="4406900"/>
            <a:ext cx="10363200" cy="1362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US" sz="4400">
                <a:solidFill>
                  <a:srgbClr val="595959"/>
                </a:solidFill>
                <a:latin typeface="Open Sans"/>
                <a:ea typeface="Open Sans"/>
                <a:cs typeface="Open Sans"/>
                <a:sym typeface="Open Sans"/>
              </a:rPr>
              <a:t>Canvas</a:t>
            </a:r>
            <a:r>
              <a:rPr b="1" lang="en-US" sz="4400">
                <a:solidFill>
                  <a:srgbClr val="595959"/>
                </a:solidFill>
                <a:latin typeface="Open Sans"/>
                <a:ea typeface="Open Sans"/>
                <a:cs typeface="Open Sans"/>
                <a:sym typeface="Open Sans"/>
              </a:rPr>
              <a:t> for Parents</a:t>
            </a:r>
            <a:endParaRPr b="1" sz="4400">
              <a:solidFill>
                <a:srgbClr val="595959"/>
              </a:solidFill>
              <a:latin typeface="Open Sans"/>
              <a:ea typeface="Open Sans"/>
              <a:cs typeface="Open Sans"/>
              <a:sym typeface="Open Sans"/>
            </a:endParaRPr>
          </a:p>
        </p:txBody>
      </p:sp>
      <p:pic>
        <p:nvPicPr>
          <p:cNvPr id="323" name="Google Shape;323;p48"/>
          <p:cNvPicPr preferRelativeResize="0"/>
          <p:nvPr/>
        </p:nvPicPr>
        <p:blipFill>
          <a:blip r:embed="rId3">
            <a:alphaModFix/>
          </a:blip>
          <a:stretch>
            <a:fillRect/>
          </a:stretch>
        </p:blipFill>
        <p:spPr>
          <a:xfrm>
            <a:off x="963075" y="728025"/>
            <a:ext cx="5703051" cy="3564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49"/>
          <p:cNvSpPr txBox="1"/>
          <p:nvPr>
            <p:ph type="title"/>
          </p:nvPr>
        </p:nvSpPr>
        <p:spPr>
          <a:xfrm>
            <a:off x="609600" y="758551"/>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What is Canvas?</a:t>
            </a:r>
            <a:endParaRPr sz="4400">
              <a:solidFill>
                <a:srgbClr val="595959"/>
              </a:solidFill>
              <a:latin typeface="Open Sans"/>
              <a:ea typeface="Open Sans"/>
              <a:cs typeface="Open Sans"/>
              <a:sym typeface="Open Sans"/>
            </a:endParaRPr>
          </a:p>
        </p:txBody>
      </p:sp>
      <p:sp>
        <p:nvSpPr>
          <p:cNvPr id="330" name="Google Shape;330;p49"/>
          <p:cNvSpPr txBox="1"/>
          <p:nvPr>
            <p:ph idx="1" type="body"/>
          </p:nvPr>
        </p:nvSpPr>
        <p:spPr>
          <a:xfrm>
            <a:off x="4345175" y="1825625"/>
            <a:ext cx="7008900" cy="4351200"/>
          </a:xfrm>
          <a:prstGeom prst="rect">
            <a:avLst/>
          </a:prstGeom>
        </p:spPr>
        <p:txBody>
          <a:bodyPr anchorCtr="0" anchor="t" bIns="91425" lIns="91425" spcFirstLastPara="1" rIns="91425" wrap="square" tIns="91425">
            <a:noAutofit/>
          </a:bodyPr>
          <a:lstStyle/>
          <a:p>
            <a:pPr indent="-381000" lvl="0" marL="457200" rtl="0">
              <a:spcBef>
                <a:spcPts val="640"/>
              </a:spcBef>
              <a:spcAft>
                <a:spcPts val="0"/>
              </a:spcAft>
              <a:buClr>
                <a:srgbClr val="595959"/>
              </a:buClr>
              <a:buSzPts val="2400"/>
              <a:buChar char="•"/>
            </a:pPr>
            <a:r>
              <a:rPr lang="en-US" sz="2400">
                <a:solidFill>
                  <a:srgbClr val="595959"/>
                </a:solidFill>
              </a:rPr>
              <a:t>Secure learning network for teachers, students, and schools.  </a:t>
            </a:r>
            <a:endParaRPr sz="2400">
              <a:solidFill>
                <a:srgbClr val="595959"/>
              </a:solidFill>
            </a:endParaRPr>
          </a:p>
          <a:p>
            <a:pPr indent="-381000" lvl="0" marL="457200" rtl="0">
              <a:spcBef>
                <a:spcPts val="640"/>
              </a:spcBef>
              <a:spcAft>
                <a:spcPts val="0"/>
              </a:spcAft>
              <a:buClr>
                <a:srgbClr val="595959"/>
              </a:buClr>
              <a:buSzPts val="2400"/>
              <a:buChar char="•"/>
            </a:pPr>
            <a:r>
              <a:rPr lang="en-US" sz="2400">
                <a:solidFill>
                  <a:srgbClr val="595959"/>
                </a:solidFill>
              </a:rPr>
              <a:t>Safe way for teachers and students to </a:t>
            </a:r>
            <a:endParaRPr sz="2400">
              <a:solidFill>
                <a:srgbClr val="595959"/>
              </a:solidFill>
            </a:endParaRPr>
          </a:p>
          <a:p>
            <a:pPr indent="-381000" lvl="1" marL="914400" rtl="0">
              <a:spcBef>
                <a:spcPts val="560"/>
              </a:spcBef>
              <a:spcAft>
                <a:spcPts val="0"/>
              </a:spcAft>
              <a:buClr>
                <a:srgbClr val="595959"/>
              </a:buClr>
              <a:buSzPts val="2400"/>
              <a:buChar char="–"/>
            </a:pPr>
            <a:r>
              <a:rPr lang="en-US" sz="2400">
                <a:solidFill>
                  <a:srgbClr val="595959"/>
                </a:solidFill>
              </a:rPr>
              <a:t>connect </a:t>
            </a:r>
            <a:endParaRPr sz="2400">
              <a:solidFill>
                <a:srgbClr val="595959"/>
              </a:solidFill>
            </a:endParaRPr>
          </a:p>
          <a:p>
            <a:pPr indent="-381000" lvl="1" marL="914400" rtl="0">
              <a:spcBef>
                <a:spcPts val="560"/>
              </a:spcBef>
              <a:spcAft>
                <a:spcPts val="0"/>
              </a:spcAft>
              <a:buClr>
                <a:srgbClr val="595959"/>
              </a:buClr>
              <a:buSzPts val="2400"/>
              <a:buChar char="–"/>
            </a:pPr>
            <a:r>
              <a:rPr lang="en-US" sz="2400">
                <a:solidFill>
                  <a:srgbClr val="595959"/>
                </a:solidFill>
              </a:rPr>
              <a:t>share content</a:t>
            </a:r>
            <a:endParaRPr sz="2400">
              <a:solidFill>
                <a:srgbClr val="595959"/>
              </a:solidFill>
            </a:endParaRPr>
          </a:p>
          <a:p>
            <a:pPr indent="-381000" lvl="1" marL="914400" rtl="0">
              <a:spcBef>
                <a:spcPts val="560"/>
              </a:spcBef>
              <a:spcAft>
                <a:spcPts val="0"/>
              </a:spcAft>
              <a:buClr>
                <a:srgbClr val="595959"/>
              </a:buClr>
              <a:buSzPts val="2400"/>
              <a:buChar char="–"/>
            </a:pPr>
            <a:r>
              <a:rPr lang="en-US" sz="2400">
                <a:solidFill>
                  <a:srgbClr val="595959"/>
                </a:solidFill>
              </a:rPr>
              <a:t>access homework</a:t>
            </a:r>
            <a:endParaRPr sz="2400">
              <a:solidFill>
                <a:srgbClr val="595959"/>
              </a:solidFill>
            </a:endParaRPr>
          </a:p>
          <a:p>
            <a:pPr indent="-381000" lvl="1" marL="914400" rtl="0">
              <a:spcBef>
                <a:spcPts val="560"/>
              </a:spcBef>
              <a:spcAft>
                <a:spcPts val="0"/>
              </a:spcAft>
              <a:buClr>
                <a:srgbClr val="595959"/>
              </a:buClr>
              <a:buSzPts val="2400"/>
              <a:buChar char="–"/>
            </a:pPr>
            <a:r>
              <a:rPr lang="en-US" sz="2400">
                <a:solidFill>
                  <a:srgbClr val="595959"/>
                </a:solidFill>
              </a:rPr>
              <a:t>participate in discussions </a:t>
            </a:r>
            <a:endParaRPr sz="2400">
              <a:solidFill>
                <a:srgbClr val="595959"/>
              </a:solidFill>
            </a:endParaRPr>
          </a:p>
          <a:p>
            <a:pPr indent="-381000" lvl="1" marL="914400" rtl="0">
              <a:spcBef>
                <a:spcPts val="560"/>
              </a:spcBef>
              <a:spcAft>
                <a:spcPts val="0"/>
              </a:spcAft>
              <a:buClr>
                <a:srgbClr val="595959"/>
              </a:buClr>
              <a:buSzPts val="2400"/>
              <a:buChar char="–"/>
            </a:pPr>
            <a:r>
              <a:rPr lang="en-US" sz="2400">
                <a:solidFill>
                  <a:srgbClr val="595959"/>
                </a:solidFill>
              </a:rPr>
              <a:t>manage due dates</a:t>
            </a:r>
            <a:endParaRPr sz="2400">
              <a:solidFill>
                <a:srgbClr val="595959"/>
              </a:solidFill>
            </a:endParaRPr>
          </a:p>
          <a:p>
            <a:pPr indent="-381000" lvl="1" marL="914400">
              <a:spcBef>
                <a:spcPts val="560"/>
              </a:spcBef>
              <a:spcAft>
                <a:spcPts val="0"/>
              </a:spcAft>
              <a:buClr>
                <a:srgbClr val="595959"/>
              </a:buClr>
              <a:buSzPts val="2400"/>
              <a:buChar char="–"/>
            </a:pPr>
            <a:r>
              <a:rPr lang="en-US" sz="2400">
                <a:solidFill>
                  <a:srgbClr val="595959"/>
                </a:solidFill>
              </a:rPr>
              <a:t>receive class information</a:t>
            </a:r>
            <a:endParaRPr sz="2400">
              <a:solidFill>
                <a:srgbClr val="595959"/>
              </a:solidFill>
            </a:endParaRPr>
          </a:p>
          <a:p>
            <a:pPr indent="0" lvl="0" marL="0">
              <a:spcBef>
                <a:spcPts val="640"/>
              </a:spcBef>
              <a:spcAft>
                <a:spcPts val="0"/>
              </a:spcAft>
              <a:buNone/>
            </a:pPr>
            <a:r>
              <a:t/>
            </a:r>
            <a:endParaRPr/>
          </a:p>
        </p:txBody>
      </p:sp>
      <p:pic>
        <p:nvPicPr>
          <p:cNvPr id="331" name="Google Shape;331;p49"/>
          <p:cNvPicPr preferRelativeResize="0"/>
          <p:nvPr/>
        </p:nvPicPr>
        <p:blipFill>
          <a:blip r:embed="rId3">
            <a:alphaModFix/>
          </a:blip>
          <a:stretch>
            <a:fillRect/>
          </a:stretch>
        </p:blipFill>
        <p:spPr>
          <a:xfrm>
            <a:off x="149100" y="2239425"/>
            <a:ext cx="4390026" cy="2743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3"/>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LaunchED Open House Purpose</a:t>
            </a:r>
            <a:endParaRPr b="0" i="0" sz="4400" u="none" cap="none" strike="noStrike">
              <a:solidFill>
                <a:srgbClr val="595959"/>
              </a:solidFill>
              <a:latin typeface="Open Sans"/>
              <a:ea typeface="Open Sans"/>
              <a:cs typeface="Open Sans"/>
              <a:sym typeface="Open Sans"/>
            </a:endParaRPr>
          </a:p>
        </p:txBody>
      </p:sp>
      <p:sp>
        <p:nvSpPr>
          <p:cNvPr id="118" name="Google Shape;118;p23"/>
          <p:cNvSpPr txBox="1"/>
          <p:nvPr>
            <p:ph idx="1" type="body"/>
          </p:nvPr>
        </p:nvSpPr>
        <p:spPr>
          <a:xfrm>
            <a:off x="926600" y="4282625"/>
            <a:ext cx="10427400" cy="1894500"/>
          </a:xfrm>
          <a:prstGeom prst="rect">
            <a:avLst/>
          </a:prstGeom>
          <a:noFill/>
          <a:ln>
            <a:noFill/>
          </a:ln>
        </p:spPr>
        <p:txBody>
          <a:bodyPr anchorCtr="0" anchor="t" bIns="45700" lIns="91425" spcFirstLastPara="1" rIns="91425" wrap="square" tIns="45700">
            <a:noAutofit/>
          </a:bodyPr>
          <a:lstStyle/>
          <a:p>
            <a:pPr indent="-381000" lvl="0" marL="457200" rtl="0">
              <a:spcBef>
                <a:spcPts val="640"/>
              </a:spcBef>
              <a:spcAft>
                <a:spcPts val="0"/>
              </a:spcAft>
              <a:buSzPts val="2400"/>
              <a:buFont typeface="Open Sans"/>
              <a:buChar char="•"/>
            </a:pPr>
            <a:r>
              <a:rPr lang="en-US" sz="2400">
                <a:latin typeface="Open Sans"/>
                <a:ea typeface="Open Sans"/>
                <a:cs typeface="Open Sans"/>
                <a:sym typeface="Open Sans"/>
              </a:rPr>
              <a:t>To support parents with understanding to access digital tools and resources at home.</a:t>
            </a:r>
            <a:endParaRPr sz="2400">
              <a:latin typeface="Open Sans"/>
              <a:ea typeface="Open Sans"/>
              <a:cs typeface="Open Sans"/>
              <a:sym typeface="Open Sans"/>
            </a:endParaRPr>
          </a:p>
          <a:p>
            <a:pPr indent="-381000" lvl="0" marL="457200" rtl="0">
              <a:spcBef>
                <a:spcPts val="640"/>
              </a:spcBef>
              <a:spcAft>
                <a:spcPts val="0"/>
              </a:spcAft>
              <a:buSzPts val="2400"/>
              <a:buFont typeface="Open Sans"/>
              <a:buChar char="•"/>
            </a:pPr>
            <a:r>
              <a:rPr lang="en-US" sz="2400">
                <a:latin typeface="Open Sans"/>
                <a:ea typeface="Open Sans"/>
                <a:cs typeface="Open Sans"/>
                <a:sym typeface="Open Sans"/>
              </a:rPr>
              <a:t>To support parents with managing their student’s device at home.</a:t>
            </a:r>
            <a:endParaRPr sz="2400">
              <a:latin typeface="Open Sans"/>
              <a:ea typeface="Open Sans"/>
              <a:cs typeface="Open Sans"/>
              <a:sym typeface="Open Sans"/>
            </a:endParaRPr>
          </a:p>
        </p:txBody>
      </p:sp>
      <p:pic>
        <p:nvPicPr>
          <p:cNvPr id="119" name="Google Shape;119;p23"/>
          <p:cNvPicPr preferRelativeResize="0"/>
          <p:nvPr/>
        </p:nvPicPr>
        <p:blipFill>
          <a:blip r:embed="rId3">
            <a:alphaModFix/>
          </a:blip>
          <a:stretch>
            <a:fillRect/>
          </a:stretch>
        </p:blipFill>
        <p:spPr>
          <a:xfrm>
            <a:off x="3803600" y="1891098"/>
            <a:ext cx="4382225" cy="2191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pic>
        <p:nvPicPr>
          <p:cNvPr id="337" name="Google Shape;337;p50" title="Parent  Canvas is Coming   Video Deck OCPS">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1"/>
          <p:cNvSpPr txBox="1"/>
          <p:nvPr>
            <p:ph type="title"/>
          </p:nvPr>
        </p:nvSpPr>
        <p:spPr>
          <a:xfrm>
            <a:off x="609600" y="457200"/>
            <a:ext cx="109728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4400">
                <a:solidFill>
                  <a:srgbClr val="595959"/>
                </a:solidFill>
                <a:latin typeface="Open Sans"/>
                <a:ea typeface="Open Sans"/>
                <a:cs typeface="Open Sans"/>
                <a:sym typeface="Open Sans"/>
              </a:rPr>
              <a:t>Where do I login to Canvas?</a:t>
            </a:r>
            <a:endParaRPr sz="4400">
              <a:solidFill>
                <a:srgbClr val="595959"/>
              </a:solidFill>
              <a:latin typeface="Open Sans"/>
              <a:ea typeface="Open Sans"/>
              <a:cs typeface="Open Sans"/>
              <a:sym typeface="Open Sans"/>
            </a:endParaRPr>
          </a:p>
        </p:txBody>
      </p:sp>
      <p:sp>
        <p:nvSpPr>
          <p:cNvPr id="344" name="Google Shape;344;p51"/>
          <p:cNvSpPr txBox="1"/>
          <p:nvPr>
            <p:ph idx="1" type="body"/>
          </p:nvPr>
        </p:nvSpPr>
        <p:spPr>
          <a:xfrm>
            <a:off x="289225" y="1600200"/>
            <a:ext cx="5705100" cy="4526100"/>
          </a:xfrm>
          <a:prstGeom prst="rect">
            <a:avLst/>
          </a:prstGeom>
        </p:spPr>
        <p:txBody>
          <a:bodyPr anchorCtr="0" anchor="t" bIns="91425" lIns="91425" spcFirstLastPara="1" rIns="91425" wrap="square" tIns="91425">
            <a:noAutofit/>
          </a:bodyPr>
          <a:lstStyle/>
          <a:p>
            <a:pPr indent="-139700" lvl="0" marL="342900" rtl="0" algn="ctr">
              <a:spcBef>
                <a:spcPts val="640"/>
              </a:spcBef>
              <a:spcAft>
                <a:spcPts val="0"/>
              </a:spcAft>
              <a:buNone/>
            </a:pPr>
            <a:r>
              <a:rPr b="1" lang="en-US" sz="2000" u="sng"/>
              <a:t>canvasparent.ocps.net </a:t>
            </a:r>
            <a:endParaRPr b="1" sz="2000" u="sng"/>
          </a:p>
          <a:p>
            <a:pPr indent="-139700" lvl="0" marL="342900" algn="ctr">
              <a:spcBef>
                <a:spcPts val="640"/>
              </a:spcBef>
              <a:spcAft>
                <a:spcPts val="0"/>
              </a:spcAft>
              <a:buNone/>
            </a:pPr>
            <a:r>
              <a:rPr b="1" lang="en-US" sz="2000" u="sng"/>
              <a:t>https://ocps.instructure.com/login/canvas</a:t>
            </a:r>
            <a:endParaRPr b="1" sz="2000" u="sng"/>
          </a:p>
        </p:txBody>
      </p:sp>
      <p:pic>
        <p:nvPicPr>
          <p:cNvPr id="345" name="Google Shape;345;p51"/>
          <p:cNvPicPr preferRelativeResize="0"/>
          <p:nvPr/>
        </p:nvPicPr>
        <p:blipFill rotWithShape="1">
          <a:blip r:embed="rId3">
            <a:alphaModFix/>
          </a:blip>
          <a:srcRect b="0" l="0" r="1078" t="0"/>
          <a:stretch/>
        </p:blipFill>
        <p:spPr>
          <a:xfrm>
            <a:off x="6153663" y="1987650"/>
            <a:ext cx="5705075" cy="2512900"/>
          </a:xfrm>
          <a:prstGeom prst="rect">
            <a:avLst/>
          </a:prstGeom>
          <a:noFill/>
          <a:ln>
            <a:noFill/>
          </a:ln>
        </p:spPr>
      </p:pic>
      <p:pic>
        <p:nvPicPr>
          <p:cNvPr id="346" name="Google Shape;346;p51"/>
          <p:cNvPicPr preferRelativeResize="0"/>
          <p:nvPr/>
        </p:nvPicPr>
        <p:blipFill>
          <a:blip r:embed="rId4">
            <a:alphaModFix/>
          </a:blip>
          <a:stretch>
            <a:fillRect/>
          </a:stretch>
        </p:blipFill>
        <p:spPr>
          <a:xfrm>
            <a:off x="1793613" y="2673900"/>
            <a:ext cx="3016675" cy="3299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52"/>
          <p:cNvSpPr txBox="1"/>
          <p:nvPr>
            <p:ph type="title"/>
          </p:nvPr>
        </p:nvSpPr>
        <p:spPr>
          <a:xfrm>
            <a:off x="609600" y="549276"/>
            <a:ext cx="109728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4400">
                <a:solidFill>
                  <a:srgbClr val="595959"/>
                </a:solidFill>
                <a:latin typeface="Open Sans"/>
                <a:ea typeface="Open Sans"/>
                <a:cs typeface="Open Sans"/>
                <a:sym typeface="Open Sans"/>
              </a:rPr>
              <a:t>How d</a:t>
            </a:r>
            <a:r>
              <a:rPr lang="en-US" sz="4400">
                <a:solidFill>
                  <a:srgbClr val="595959"/>
                </a:solidFill>
                <a:latin typeface="Open Sans"/>
                <a:ea typeface="Open Sans"/>
                <a:cs typeface="Open Sans"/>
                <a:sym typeface="Open Sans"/>
              </a:rPr>
              <a:t>o I sign up for a Parent Account?</a:t>
            </a:r>
            <a:endParaRPr sz="4400">
              <a:solidFill>
                <a:srgbClr val="595959"/>
              </a:solidFill>
              <a:latin typeface="Open Sans"/>
              <a:ea typeface="Open Sans"/>
              <a:cs typeface="Open Sans"/>
              <a:sym typeface="Open Sans"/>
            </a:endParaRPr>
          </a:p>
        </p:txBody>
      </p:sp>
      <p:sp>
        <p:nvSpPr>
          <p:cNvPr id="353" name="Google Shape;353;p52"/>
          <p:cNvSpPr txBox="1"/>
          <p:nvPr>
            <p:ph idx="1" type="body"/>
          </p:nvPr>
        </p:nvSpPr>
        <p:spPr>
          <a:xfrm>
            <a:off x="609600" y="1600200"/>
            <a:ext cx="10972800" cy="4526100"/>
          </a:xfrm>
          <a:prstGeom prst="rect">
            <a:avLst/>
          </a:prstGeom>
        </p:spPr>
        <p:txBody>
          <a:bodyPr anchorCtr="0" anchor="t" bIns="91425" lIns="91425" spcFirstLastPara="1" rIns="91425" wrap="square" tIns="91425">
            <a:noAutofit/>
          </a:bodyPr>
          <a:lstStyle/>
          <a:p>
            <a:pPr indent="-381000" lvl="0" marL="457200" marR="0" rtl="0" algn="l">
              <a:lnSpc>
                <a:spcPct val="100000"/>
              </a:lnSpc>
              <a:spcBef>
                <a:spcPts val="640"/>
              </a:spcBef>
              <a:spcAft>
                <a:spcPts val="0"/>
              </a:spcAft>
              <a:buClr>
                <a:srgbClr val="595959"/>
              </a:buClr>
              <a:buSzPts val="2400"/>
              <a:buChar char="•"/>
            </a:pPr>
            <a:r>
              <a:rPr lang="en-US" sz="2400">
                <a:solidFill>
                  <a:srgbClr val="595959"/>
                </a:solidFill>
              </a:rPr>
              <a:t>Visit </a:t>
            </a:r>
            <a:r>
              <a:rPr lang="en-US" sz="2400" u="sng">
                <a:solidFill>
                  <a:srgbClr val="595959"/>
                </a:solidFill>
              </a:rPr>
              <a:t>canvasparent.ocps.net</a:t>
            </a:r>
            <a:r>
              <a:rPr lang="en-US" sz="2400">
                <a:solidFill>
                  <a:srgbClr val="595959"/>
                </a:solidFill>
              </a:rPr>
              <a:t> </a:t>
            </a:r>
            <a:endParaRPr sz="2400">
              <a:solidFill>
                <a:srgbClr val="595959"/>
              </a:solidFill>
            </a:endParaRPr>
          </a:p>
          <a:p>
            <a:pPr indent="0" lvl="0" marL="0" marR="0" rtl="0" algn="l">
              <a:lnSpc>
                <a:spcPct val="100000"/>
              </a:lnSpc>
              <a:spcBef>
                <a:spcPts val="640"/>
              </a:spcBef>
              <a:spcAft>
                <a:spcPts val="0"/>
              </a:spcAft>
              <a:buNone/>
            </a:pPr>
            <a:r>
              <a:t/>
            </a:r>
            <a:endParaRPr sz="2400">
              <a:solidFill>
                <a:srgbClr val="595959"/>
              </a:solidFill>
            </a:endParaRPr>
          </a:p>
          <a:p>
            <a:pPr indent="-381000" lvl="0" marL="457200" marR="0" rtl="0" algn="l">
              <a:lnSpc>
                <a:spcPct val="100000"/>
              </a:lnSpc>
              <a:spcBef>
                <a:spcPts val="640"/>
              </a:spcBef>
              <a:spcAft>
                <a:spcPts val="0"/>
              </a:spcAft>
              <a:buClr>
                <a:srgbClr val="595959"/>
              </a:buClr>
              <a:buSzPts val="2400"/>
              <a:buChar char="•"/>
            </a:pPr>
            <a:r>
              <a:rPr lang="en-US" sz="2400">
                <a:solidFill>
                  <a:srgbClr val="595959"/>
                </a:solidFill>
              </a:rPr>
              <a:t>Click on parent login icon</a:t>
            </a:r>
            <a:endParaRPr sz="2400">
              <a:solidFill>
                <a:srgbClr val="595959"/>
              </a:solidFill>
            </a:endParaRPr>
          </a:p>
          <a:p>
            <a:pPr indent="0" lvl="0" marL="0" marR="0" rtl="0" algn="l">
              <a:lnSpc>
                <a:spcPct val="100000"/>
              </a:lnSpc>
              <a:spcBef>
                <a:spcPts val="640"/>
              </a:spcBef>
              <a:spcAft>
                <a:spcPts val="0"/>
              </a:spcAft>
              <a:buNone/>
            </a:pPr>
            <a:r>
              <a:t/>
            </a:r>
            <a:endParaRPr sz="2400">
              <a:solidFill>
                <a:srgbClr val="595959"/>
              </a:solidFill>
            </a:endParaRPr>
          </a:p>
          <a:p>
            <a:pPr indent="-381000" lvl="0" marL="457200" marR="0" rtl="0" algn="l">
              <a:lnSpc>
                <a:spcPct val="100000"/>
              </a:lnSpc>
              <a:spcBef>
                <a:spcPts val="640"/>
              </a:spcBef>
              <a:spcAft>
                <a:spcPts val="0"/>
              </a:spcAft>
              <a:buClr>
                <a:srgbClr val="595959"/>
              </a:buClr>
              <a:buSzPts val="2400"/>
              <a:buChar char="•"/>
            </a:pPr>
            <a:r>
              <a:rPr lang="en-US" sz="2400">
                <a:solidFill>
                  <a:srgbClr val="595959"/>
                </a:solidFill>
              </a:rPr>
              <a:t>Parents will need a “Join Code” which can be provided by the </a:t>
            </a:r>
            <a:r>
              <a:rPr lang="en-US" sz="2400" u="sng">
                <a:solidFill>
                  <a:schemeClr val="hlink"/>
                </a:solidFill>
                <a:hlinkClick r:id="rId3"/>
              </a:rPr>
              <a:t>student or teacher</a:t>
            </a:r>
            <a:endParaRPr sz="2400">
              <a:solidFill>
                <a:srgbClr val="595959"/>
              </a:solidFill>
            </a:endParaRPr>
          </a:p>
          <a:p>
            <a:pPr indent="0" lvl="0" marL="0" marR="0" rtl="0" algn="l">
              <a:lnSpc>
                <a:spcPct val="100000"/>
              </a:lnSpc>
              <a:spcBef>
                <a:spcPts val="640"/>
              </a:spcBef>
              <a:spcAft>
                <a:spcPts val="0"/>
              </a:spcAft>
              <a:buNone/>
            </a:pPr>
            <a:r>
              <a:t/>
            </a:r>
            <a:endParaRPr sz="2400">
              <a:solidFill>
                <a:srgbClr val="595959"/>
              </a:solidFill>
            </a:endParaRPr>
          </a:p>
          <a:p>
            <a:pPr indent="-381000" lvl="0" marL="457200" marR="0" rtl="0" algn="l">
              <a:lnSpc>
                <a:spcPct val="100000"/>
              </a:lnSpc>
              <a:spcBef>
                <a:spcPts val="640"/>
              </a:spcBef>
              <a:spcAft>
                <a:spcPts val="0"/>
              </a:spcAft>
              <a:buClr>
                <a:srgbClr val="595959"/>
              </a:buClr>
              <a:buSzPts val="2400"/>
              <a:buChar char="•"/>
            </a:pPr>
            <a:r>
              <a:rPr lang="en-US" sz="2400">
                <a:solidFill>
                  <a:srgbClr val="595959"/>
                </a:solidFill>
              </a:rPr>
              <a:t>Parent account registration information will be distributed at the start of the school year through the Canvas Parent website, the school website, social media, flyer, and Connect Orange. </a:t>
            </a:r>
            <a:endParaRPr sz="2400">
              <a:solidFill>
                <a:srgbClr val="59595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53"/>
          <p:cNvSpPr txBox="1"/>
          <p:nvPr>
            <p:ph type="title"/>
          </p:nvPr>
        </p:nvSpPr>
        <p:spPr>
          <a:xfrm>
            <a:off x="953584" y="4073975"/>
            <a:ext cx="10363200" cy="1362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US" sz="4400">
                <a:latin typeface="Open Sans"/>
                <a:ea typeface="Open Sans"/>
                <a:cs typeface="Open Sans"/>
                <a:sym typeface="Open Sans"/>
              </a:rPr>
              <a:t>Google Drive</a:t>
            </a:r>
            <a:endParaRPr b="1" sz="4400">
              <a:latin typeface="Open Sans"/>
              <a:ea typeface="Open Sans"/>
              <a:cs typeface="Open Sans"/>
              <a:sym typeface="Open Sans"/>
            </a:endParaRPr>
          </a:p>
        </p:txBody>
      </p:sp>
      <p:pic>
        <p:nvPicPr>
          <p:cNvPr id="360" name="Google Shape;360;p53"/>
          <p:cNvPicPr preferRelativeResize="0"/>
          <p:nvPr/>
        </p:nvPicPr>
        <p:blipFill>
          <a:blip r:embed="rId3">
            <a:alphaModFix/>
          </a:blip>
          <a:stretch>
            <a:fillRect/>
          </a:stretch>
        </p:blipFill>
        <p:spPr>
          <a:xfrm>
            <a:off x="1091100" y="1635575"/>
            <a:ext cx="2438400" cy="2438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4"/>
          <p:cNvSpPr txBox="1"/>
          <p:nvPr>
            <p:ph type="title"/>
          </p:nvPr>
        </p:nvSpPr>
        <p:spPr>
          <a:xfrm>
            <a:off x="609600" y="615851"/>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What is Google Drive?</a:t>
            </a:r>
            <a:endParaRPr sz="4400">
              <a:solidFill>
                <a:srgbClr val="595959"/>
              </a:solidFill>
              <a:latin typeface="Open Sans"/>
              <a:ea typeface="Open Sans"/>
              <a:cs typeface="Open Sans"/>
              <a:sym typeface="Open Sans"/>
            </a:endParaRPr>
          </a:p>
        </p:txBody>
      </p:sp>
      <p:pic>
        <p:nvPicPr>
          <p:cNvPr descr="http://g.co/aboutdrive&#10;&#10;All your stuff, in one safe place. Upload the photos, videos, documents, and other files that are important to you to Google Drive. Access everything you need wherever you are with the mobile app, and create documents, spreadsheets, presentations, and more. Get going with 5GB of storage. Free." id="367" name="Google Shape;367;p54" title="This is Google Drive">
            <a:hlinkClick r:id="rId3"/>
          </p:cNvPr>
          <p:cNvPicPr preferRelativeResize="0"/>
          <p:nvPr/>
        </p:nvPicPr>
        <p:blipFill>
          <a:blip r:embed="rId4">
            <a:alphaModFix/>
          </a:blip>
          <a:stretch>
            <a:fillRect/>
          </a:stretch>
        </p:blipFill>
        <p:spPr>
          <a:xfrm>
            <a:off x="2846525" y="1500175"/>
            <a:ext cx="6288050" cy="4716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5"/>
          <p:cNvSpPr txBox="1"/>
          <p:nvPr>
            <p:ph type="title"/>
          </p:nvPr>
        </p:nvSpPr>
        <p:spPr>
          <a:xfrm>
            <a:off x="609600" y="644401"/>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What can students do with Google Drive?</a:t>
            </a:r>
            <a:endParaRPr sz="4400">
              <a:solidFill>
                <a:srgbClr val="595959"/>
              </a:solidFill>
              <a:latin typeface="Open Sans"/>
              <a:ea typeface="Open Sans"/>
              <a:cs typeface="Open Sans"/>
              <a:sym typeface="Open Sans"/>
            </a:endParaRPr>
          </a:p>
        </p:txBody>
      </p:sp>
      <p:sp>
        <p:nvSpPr>
          <p:cNvPr id="374" name="Google Shape;374;p55"/>
          <p:cNvSpPr txBox="1"/>
          <p:nvPr>
            <p:ph idx="1" type="body"/>
          </p:nvPr>
        </p:nvSpPr>
        <p:spPr>
          <a:xfrm>
            <a:off x="4517075" y="1825625"/>
            <a:ext cx="6836700" cy="4351200"/>
          </a:xfrm>
          <a:prstGeom prst="rect">
            <a:avLst/>
          </a:prstGeom>
        </p:spPr>
        <p:txBody>
          <a:bodyPr anchorCtr="0" anchor="t" bIns="91425" lIns="91425" spcFirstLastPara="1" rIns="91425" wrap="square" tIns="91425">
            <a:noAutofit/>
          </a:bodyPr>
          <a:lstStyle/>
          <a:p>
            <a:pPr indent="-381000" lvl="0" marL="457200" rtl="0">
              <a:spcBef>
                <a:spcPts val="640"/>
              </a:spcBef>
              <a:spcAft>
                <a:spcPts val="0"/>
              </a:spcAft>
              <a:buClr>
                <a:srgbClr val="595959"/>
              </a:buClr>
              <a:buSzPts val="2400"/>
              <a:buChar char="•"/>
            </a:pPr>
            <a:r>
              <a:rPr lang="en-US" sz="2400">
                <a:solidFill>
                  <a:srgbClr val="595959"/>
                </a:solidFill>
              </a:rPr>
              <a:t>Cloud-based storage, communication, and collaboration</a:t>
            </a:r>
            <a:endParaRPr sz="2400">
              <a:solidFill>
                <a:srgbClr val="595959"/>
              </a:solidFill>
            </a:endParaRPr>
          </a:p>
          <a:p>
            <a:pPr indent="-381000" lvl="0" marL="457200" rtl="0">
              <a:spcBef>
                <a:spcPts val="0"/>
              </a:spcBef>
              <a:spcAft>
                <a:spcPts val="0"/>
              </a:spcAft>
              <a:buClr>
                <a:srgbClr val="595959"/>
              </a:buClr>
              <a:buSzPts val="2400"/>
              <a:buChar char="•"/>
            </a:pPr>
            <a:r>
              <a:rPr lang="en-US" sz="2400">
                <a:solidFill>
                  <a:srgbClr val="595959"/>
                </a:solidFill>
              </a:rPr>
              <a:t>Create docs, slides, sheets, drawings, and more </a:t>
            </a:r>
            <a:endParaRPr sz="2400">
              <a:solidFill>
                <a:srgbClr val="595959"/>
              </a:solidFill>
            </a:endParaRPr>
          </a:p>
          <a:p>
            <a:pPr indent="-381000" lvl="1" marL="914400" rtl="0">
              <a:spcBef>
                <a:spcPts val="0"/>
              </a:spcBef>
              <a:spcAft>
                <a:spcPts val="0"/>
              </a:spcAft>
              <a:buClr>
                <a:srgbClr val="595959"/>
              </a:buClr>
              <a:buSzPts val="2400"/>
              <a:buChar char="–"/>
            </a:pPr>
            <a:r>
              <a:rPr lang="en-US" sz="2400">
                <a:solidFill>
                  <a:srgbClr val="595959"/>
                </a:solidFill>
              </a:rPr>
              <a:t>Use docs for essays and research papers</a:t>
            </a:r>
            <a:endParaRPr sz="2400">
              <a:solidFill>
                <a:srgbClr val="595959"/>
              </a:solidFill>
            </a:endParaRPr>
          </a:p>
          <a:p>
            <a:pPr indent="-381000" lvl="1" marL="914400" rtl="0">
              <a:spcBef>
                <a:spcPts val="0"/>
              </a:spcBef>
              <a:spcAft>
                <a:spcPts val="0"/>
              </a:spcAft>
              <a:buClr>
                <a:srgbClr val="595959"/>
              </a:buClr>
              <a:buSzPts val="2400"/>
              <a:buChar char="–"/>
            </a:pPr>
            <a:r>
              <a:rPr lang="en-US" sz="2400">
                <a:solidFill>
                  <a:srgbClr val="595959"/>
                </a:solidFill>
              </a:rPr>
              <a:t>Use slides for presentations</a:t>
            </a:r>
            <a:endParaRPr sz="2400">
              <a:solidFill>
                <a:srgbClr val="595959"/>
              </a:solidFill>
            </a:endParaRPr>
          </a:p>
          <a:p>
            <a:pPr indent="-381000" lvl="1" marL="914400" rtl="0">
              <a:spcBef>
                <a:spcPts val="0"/>
              </a:spcBef>
              <a:spcAft>
                <a:spcPts val="0"/>
              </a:spcAft>
              <a:buClr>
                <a:srgbClr val="595959"/>
              </a:buClr>
              <a:buSzPts val="2400"/>
              <a:buChar char="–"/>
            </a:pPr>
            <a:r>
              <a:rPr lang="en-US" sz="2400">
                <a:solidFill>
                  <a:srgbClr val="595959"/>
                </a:solidFill>
              </a:rPr>
              <a:t>Use sheets for math and data analysis</a:t>
            </a:r>
            <a:endParaRPr sz="2400">
              <a:solidFill>
                <a:srgbClr val="595959"/>
              </a:solidFill>
            </a:endParaRPr>
          </a:p>
          <a:p>
            <a:pPr indent="-381000" lvl="1" marL="914400">
              <a:spcBef>
                <a:spcPts val="0"/>
              </a:spcBef>
              <a:spcAft>
                <a:spcPts val="0"/>
              </a:spcAft>
              <a:buClr>
                <a:srgbClr val="595959"/>
              </a:buClr>
              <a:buSzPts val="2400"/>
              <a:buChar char="–"/>
            </a:pPr>
            <a:r>
              <a:rPr lang="en-US" sz="2400">
                <a:solidFill>
                  <a:srgbClr val="595959"/>
                </a:solidFill>
              </a:rPr>
              <a:t>Use drawings for infographics and posters</a:t>
            </a:r>
            <a:endParaRPr sz="2400">
              <a:solidFill>
                <a:srgbClr val="595959"/>
              </a:solidFill>
            </a:endParaRPr>
          </a:p>
          <a:p>
            <a:pPr indent="-139700" lvl="0" marL="342900">
              <a:spcBef>
                <a:spcPts val="640"/>
              </a:spcBef>
              <a:spcAft>
                <a:spcPts val="0"/>
              </a:spcAft>
              <a:buNone/>
            </a:pPr>
            <a:r>
              <a:t/>
            </a:r>
            <a:endParaRPr/>
          </a:p>
        </p:txBody>
      </p:sp>
      <p:grpSp>
        <p:nvGrpSpPr>
          <p:cNvPr id="375" name="Google Shape;375;p55"/>
          <p:cNvGrpSpPr/>
          <p:nvPr/>
        </p:nvGrpSpPr>
        <p:grpSpPr>
          <a:xfrm>
            <a:off x="609600" y="2063150"/>
            <a:ext cx="3806426" cy="3617376"/>
            <a:chOff x="609600" y="2063150"/>
            <a:chExt cx="3806426" cy="3617376"/>
          </a:xfrm>
        </p:grpSpPr>
        <p:pic>
          <p:nvPicPr>
            <p:cNvPr id="376" name="Google Shape;376;p55"/>
            <p:cNvPicPr preferRelativeResize="0"/>
            <p:nvPr/>
          </p:nvPicPr>
          <p:blipFill>
            <a:blip r:embed="rId3">
              <a:alphaModFix/>
            </a:blip>
            <a:stretch>
              <a:fillRect/>
            </a:stretch>
          </p:blipFill>
          <p:spPr>
            <a:xfrm>
              <a:off x="609600" y="2063150"/>
              <a:ext cx="3806426" cy="3617376"/>
            </a:xfrm>
            <a:prstGeom prst="rect">
              <a:avLst/>
            </a:prstGeom>
            <a:noFill/>
            <a:ln>
              <a:noFill/>
            </a:ln>
          </p:spPr>
        </p:pic>
        <p:sp>
          <p:nvSpPr>
            <p:cNvPr id="377" name="Google Shape;377;p55"/>
            <p:cNvSpPr/>
            <p:nvPr/>
          </p:nvSpPr>
          <p:spPr>
            <a:xfrm>
              <a:off x="1368675" y="3632575"/>
              <a:ext cx="1417200" cy="551700"/>
            </a:xfrm>
            <a:prstGeom prst="rect">
              <a:avLst/>
            </a:prstGeom>
            <a:solidFill>
              <a:srgbClr val="FFFFFF"/>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378" name="Google Shape;378;p55"/>
            <p:cNvPicPr preferRelativeResize="0"/>
            <p:nvPr/>
          </p:nvPicPr>
          <p:blipFill>
            <a:blip r:embed="rId4">
              <a:alphaModFix/>
            </a:blip>
            <a:stretch>
              <a:fillRect/>
            </a:stretch>
          </p:blipFill>
          <p:spPr>
            <a:xfrm>
              <a:off x="1368675" y="3675588"/>
              <a:ext cx="1377750" cy="465674"/>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56"/>
          <p:cNvSpPr txBox="1"/>
          <p:nvPr>
            <p:ph type="title"/>
          </p:nvPr>
        </p:nvSpPr>
        <p:spPr>
          <a:xfrm>
            <a:off x="609600" y="549276"/>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How can I search my student’s Drive?</a:t>
            </a:r>
            <a:endParaRPr sz="4400">
              <a:solidFill>
                <a:srgbClr val="595959"/>
              </a:solidFill>
              <a:latin typeface="Open Sans"/>
              <a:ea typeface="Open Sans"/>
              <a:cs typeface="Open Sans"/>
              <a:sym typeface="Open Sans"/>
            </a:endParaRPr>
          </a:p>
        </p:txBody>
      </p:sp>
      <p:pic>
        <p:nvPicPr>
          <p:cNvPr descr="Users can quickly locate files with the advanced search in Google Drive. You can search for file types, when they are modified, ownership, and much more. Save yourself the headache of finding files and try it!" id="385" name="Google Shape;385;p56" title="Teacher Tech Tip - Google Drive Search">
            <a:hlinkClick r:id="rId3"/>
          </p:cNvPr>
          <p:cNvPicPr preferRelativeResize="0"/>
          <p:nvPr/>
        </p:nvPicPr>
        <p:blipFill>
          <a:blip r:embed="rId4">
            <a:alphaModFix/>
          </a:blip>
          <a:stretch>
            <a:fillRect/>
          </a:stretch>
        </p:blipFill>
        <p:spPr>
          <a:xfrm>
            <a:off x="2775450" y="1657350"/>
            <a:ext cx="5882400" cy="4411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57"/>
          <p:cNvSpPr txBox="1"/>
          <p:nvPr>
            <p:ph type="title"/>
          </p:nvPr>
        </p:nvSpPr>
        <p:spPr>
          <a:xfrm>
            <a:off x="963084" y="4406900"/>
            <a:ext cx="10363200" cy="1362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US" sz="4400">
                <a:solidFill>
                  <a:srgbClr val="595959"/>
                </a:solidFill>
                <a:latin typeface="Open Sans"/>
                <a:ea typeface="Open Sans"/>
                <a:cs typeface="Open Sans"/>
                <a:sym typeface="Open Sans"/>
              </a:rPr>
              <a:t>Student &amp; Parent Responsibilities </a:t>
            </a:r>
            <a:endParaRPr b="1" sz="4400">
              <a:solidFill>
                <a:srgbClr val="595959"/>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8"/>
          <p:cNvSpPr txBox="1"/>
          <p:nvPr>
            <p:ph type="title"/>
          </p:nvPr>
        </p:nvSpPr>
        <p:spPr>
          <a:xfrm>
            <a:off x="609600" y="549276"/>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Parent Forms Bundle </a:t>
            </a:r>
            <a:endParaRPr/>
          </a:p>
        </p:txBody>
      </p:sp>
      <p:sp>
        <p:nvSpPr>
          <p:cNvPr id="398" name="Google Shape;398;p58"/>
          <p:cNvSpPr txBox="1"/>
          <p:nvPr>
            <p:ph idx="1" type="body"/>
          </p:nvPr>
        </p:nvSpPr>
        <p:spPr>
          <a:xfrm>
            <a:off x="609600" y="1600200"/>
            <a:ext cx="10972800" cy="4526100"/>
          </a:xfrm>
          <a:prstGeom prst="rect">
            <a:avLst/>
          </a:prstGeom>
        </p:spPr>
        <p:txBody>
          <a:bodyPr anchorCtr="0" anchor="t" bIns="91425" lIns="91425" spcFirstLastPara="1" rIns="91425" wrap="square" tIns="91425">
            <a:noAutofit/>
          </a:bodyPr>
          <a:lstStyle/>
          <a:p>
            <a:pPr indent="-139700" lvl="0" marL="342900">
              <a:spcBef>
                <a:spcPts val="640"/>
              </a:spcBef>
              <a:spcAft>
                <a:spcPts val="0"/>
              </a:spcAft>
              <a:buNone/>
            </a:pPr>
            <a:r>
              <a:t/>
            </a:r>
            <a:endParaRPr/>
          </a:p>
        </p:txBody>
      </p:sp>
      <p:pic>
        <p:nvPicPr>
          <p:cNvPr id="399" name="Google Shape;399;p58"/>
          <p:cNvPicPr preferRelativeResize="0"/>
          <p:nvPr/>
        </p:nvPicPr>
        <p:blipFill rotWithShape="1">
          <a:blip r:embed="rId3">
            <a:alphaModFix/>
          </a:blip>
          <a:srcRect b="18513" l="0" r="0" t="15670"/>
          <a:stretch/>
        </p:blipFill>
        <p:spPr>
          <a:xfrm>
            <a:off x="609600" y="1600200"/>
            <a:ext cx="10972800" cy="4435700"/>
          </a:xfrm>
          <a:prstGeom prst="rect">
            <a:avLst/>
          </a:prstGeom>
          <a:noFill/>
          <a:ln>
            <a:noFill/>
          </a:ln>
        </p:spPr>
      </p:pic>
      <p:pic>
        <p:nvPicPr>
          <p:cNvPr id="400" name="Google Shape;400;p58"/>
          <p:cNvPicPr preferRelativeResize="0"/>
          <p:nvPr/>
        </p:nvPicPr>
        <p:blipFill>
          <a:blip r:embed="rId4">
            <a:alphaModFix/>
          </a:blip>
          <a:stretch>
            <a:fillRect/>
          </a:stretch>
        </p:blipFill>
        <p:spPr>
          <a:xfrm>
            <a:off x="6510750" y="4396850"/>
            <a:ext cx="4362450" cy="1047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9"/>
          <p:cNvSpPr txBox="1"/>
          <p:nvPr>
            <p:ph type="title"/>
          </p:nvPr>
        </p:nvSpPr>
        <p:spPr>
          <a:xfrm>
            <a:off x="609600" y="682626"/>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Parent Responsibilities </a:t>
            </a:r>
            <a:endParaRPr sz="4400">
              <a:solidFill>
                <a:srgbClr val="595959"/>
              </a:solidFill>
              <a:latin typeface="Open Sans"/>
              <a:ea typeface="Open Sans"/>
              <a:cs typeface="Open Sans"/>
              <a:sym typeface="Open Sans"/>
            </a:endParaRPr>
          </a:p>
        </p:txBody>
      </p:sp>
      <p:sp>
        <p:nvSpPr>
          <p:cNvPr id="407" name="Google Shape;407;p59"/>
          <p:cNvSpPr txBox="1"/>
          <p:nvPr>
            <p:ph idx="1" type="body"/>
          </p:nvPr>
        </p:nvSpPr>
        <p:spPr>
          <a:xfrm>
            <a:off x="4397275" y="1825625"/>
            <a:ext cx="6956400" cy="4351200"/>
          </a:xfrm>
          <a:prstGeom prst="rect">
            <a:avLst/>
          </a:prstGeom>
        </p:spPr>
        <p:txBody>
          <a:bodyPr anchorCtr="0" anchor="t" bIns="91425" lIns="91425" spcFirstLastPara="1" rIns="91425" wrap="square" tIns="91425">
            <a:noAutofit/>
          </a:bodyPr>
          <a:lstStyle/>
          <a:p>
            <a:pPr indent="-381000" lvl="0" marL="457200" rtl="0">
              <a:spcBef>
                <a:spcPts val="640"/>
              </a:spcBef>
              <a:spcAft>
                <a:spcPts val="0"/>
              </a:spcAft>
              <a:buClr>
                <a:srgbClr val="595959"/>
              </a:buClr>
              <a:buSzPts val="2400"/>
              <a:buChar char="•"/>
            </a:pPr>
            <a:r>
              <a:rPr lang="en-US" sz="2400">
                <a:solidFill>
                  <a:srgbClr val="595959"/>
                </a:solidFill>
              </a:rPr>
              <a:t>Carefully read and explain the policies to your student.</a:t>
            </a:r>
            <a:endParaRPr sz="2400">
              <a:solidFill>
                <a:srgbClr val="595959"/>
              </a:solidFill>
            </a:endParaRPr>
          </a:p>
          <a:p>
            <a:pPr indent="0" lvl="0" marL="0" rtl="0">
              <a:spcBef>
                <a:spcPts val="640"/>
              </a:spcBef>
              <a:spcAft>
                <a:spcPts val="0"/>
              </a:spcAft>
              <a:buNone/>
            </a:pPr>
            <a:r>
              <a:t/>
            </a:r>
            <a:endParaRPr sz="2400">
              <a:solidFill>
                <a:srgbClr val="595959"/>
              </a:solidFill>
            </a:endParaRPr>
          </a:p>
          <a:p>
            <a:pPr indent="-381000" lvl="0" marL="457200" rtl="0">
              <a:spcBef>
                <a:spcPts val="640"/>
              </a:spcBef>
              <a:spcAft>
                <a:spcPts val="0"/>
              </a:spcAft>
              <a:buClr>
                <a:srgbClr val="595959"/>
              </a:buClr>
              <a:buSzPts val="2400"/>
              <a:buChar char="•"/>
            </a:pPr>
            <a:r>
              <a:rPr lang="en-US" sz="2400">
                <a:solidFill>
                  <a:srgbClr val="595959"/>
                </a:solidFill>
              </a:rPr>
              <a:t>Check the device frequently for damage and report any issues to the appropriate school personnel.</a:t>
            </a:r>
            <a:endParaRPr sz="2400">
              <a:solidFill>
                <a:srgbClr val="595959"/>
              </a:solidFill>
            </a:endParaRPr>
          </a:p>
          <a:p>
            <a:pPr indent="0" lvl="0" marL="0">
              <a:spcBef>
                <a:spcPts val="640"/>
              </a:spcBef>
              <a:spcAft>
                <a:spcPts val="0"/>
              </a:spcAft>
              <a:buNone/>
            </a:pPr>
            <a:r>
              <a:t/>
            </a:r>
            <a:endParaRPr sz="2400">
              <a:solidFill>
                <a:srgbClr val="595959"/>
              </a:solidFill>
            </a:endParaRPr>
          </a:p>
          <a:p>
            <a:pPr indent="-381000" lvl="0" marL="457200">
              <a:spcBef>
                <a:spcPts val="640"/>
              </a:spcBef>
              <a:spcAft>
                <a:spcPts val="0"/>
              </a:spcAft>
              <a:buClr>
                <a:srgbClr val="595959"/>
              </a:buClr>
              <a:buSzPts val="2400"/>
              <a:buChar char="•"/>
            </a:pPr>
            <a:r>
              <a:rPr lang="en-US" sz="2400">
                <a:solidFill>
                  <a:srgbClr val="595959"/>
                </a:solidFill>
              </a:rPr>
              <a:t>Carefully monitor your student’s daily use of the internet at home.</a:t>
            </a:r>
            <a:endParaRPr sz="2400">
              <a:solidFill>
                <a:srgbClr val="595959"/>
              </a:solidFill>
            </a:endParaRPr>
          </a:p>
          <a:p>
            <a:pPr indent="-139700" lvl="0" marL="342900">
              <a:spcBef>
                <a:spcPts val="640"/>
              </a:spcBef>
              <a:spcAft>
                <a:spcPts val="0"/>
              </a:spcAft>
              <a:buNone/>
            </a:pPr>
            <a:r>
              <a:t/>
            </a:r>
            <a:endParaRPr/>
          </a:p>
        </p:txBody>
      </p:sp>
      <p:pic>
        <p:nvPicPr>
          <p:cNvPr id="408" name="Google Shape;408;p59"/>
          <p:cNvPicPr preferRelativeResize="0"/>
          <p:nvPr/>
        </p:nvPicPr>
        <p:blipFill rotWithShape="1">
          <a:blip r:embed="rId3">
            <a:alphaModFix/>
          </a:blip>
          <a:srcRect b="17033" l="6926" r="5392" t="4725"/>
          <a:stretch/>
        </p:blipFill>
        <p:spPr>
          <a:xfrm>
            <a:off x="838200" y="2271695"/>
            <a:ext cx="3335200" cy="28447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4"/>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LaunchED Open House Schedule</a:t>
            </a:r>
            <a:endParaRPr b="0" i="0" sz="4400" u="none" cap="none" strike="noStrike">
              <a:solidFill>
                <a:srgbClr val="595959"/>
              </a:solidFill>
              <a:latin typeface="Open Sans"/>
              <a:ea typeface="Open Sans"/>
              <a:cs typeface="Open Sans"/>
              <a:sym typeface="Open Sans"/>
            </a:endParaRPr>
          </a:p>
        </p:txBody>
      </p:sp>
      <p:sp>
        <p:nvSpPr>
          <p:cNvPr id="125" name="Google Shape;125;p24"/>
          <p:cNvSpPr txBox="1"/>
          <p:nvPr>
            <p:ph idx="1" type="body"/>
          </p:nvPr>
        </p:nvSpPr>
        <p:spPr>
          <a:xfrm>
            <a:off x="921575" y="1825625"/>
            <a:ext cx="10515600" cy="4351200"/>
          </a:xfrm>
          <a:prstGeom prst="rect">
            <a:avLst/>
          </a:prstGeom>
          <a:noFill/>
          <a:ln>
            <a:noFill/>
          </a:ln>
        </p:spPr>
        <p:txBody>
          <a:bodyPr anchorCtr="0" anchor="t" bIns="45700" lIns="91425" spcFirstLastPara="1" rIns="91425" wrap="square" tIns="45700">
            <a:noAutofit/>
          </a:bodyPr>
          <a:lstStyle/>
          <a:p>
            <a:pPr indent="-381000" lvl="0" marL="457200" rtl="0">
              <a:spcBef>
                <a:spcPts val="640"/>
              </a:spcBef>
              <a:spcAft>
                <a:spcPts val="0"/>
              </a:spcAft>
              <a:buClr>
                <a:srgbClr val="595959"/>
              </a:buClr>
              <a:buSzPts val="2400"/>
              <a:buFont typeface="Open Sans"/>
              <a:buChar char="•"/>
            </a:pPr>
            <a:r>
              <a:rPr b="1" lang="en-US" sz="2400">
                <a:solidFill>
                  <a:srgbClr val="595959"/>
                </a:solidFill>
                <a:latin typeface="Open Sans"/>
                <a:ea typeface="Open Sans"/>
                <a:cs typeface="Open Sans"/>
                <a:sym typeface="Open Sans"/>
              </a:rPr>
              <a:t>Digital Learning Transition Overview</a:t>
            </a:r>
            <a:endParaRPr sz="2400">
              <a:solidFill>
                <a:srgbClr val="595959"/>
              </a:solidFill>
              <a:latin typeface="Open Sans"/>
              <a:ea typeface="Open Sans"/>
              <a:cs typeface="Open Sans"/>
              <a:sym typeface="Open Sans"/>
            </a:endParaRPr>
          </a:p>
          <a:p>
            <a:pPr indent="0" lvl="0" marL="457200" rtl="0">
              <a:spcBef>
                <a:spcPts val="640"/>
              </a:spcBef>
              <a:spcAft>
                <a:spcPts val="0"/>
              </a:spcAft>
              <a:buNone/>
            </a:pPr>
            <a:r>
              <a:t/>
            </a:r>
            <a:endParaRPr sz="2400">
              <a:solidFill>
                <a:srgbClr val="595959"/>
              </a:solidFill>
              <a:latin typeface="Open Sans"/>
              <a:ea typeface="Open Sans"/>
              <a:cs typeface="Open Sans"/>
              <a:sym typeface="Open Sans"/>
            </a:endParaRPr>
          </a:p>
          <a:p>
            <a:pPr indent="-381000" lvl="0" marL="457200" rtl="0">
              <a:spcBef>
                <a:spcPts val="640"/>
              </a:spcBef>
              <a:spcAft>
                <a:spcPts val="0"/>
              </a:spcAft>
              <a:buClr>
                <a:srgbClr val="595959"/>
              </a:buClr>
              <a:buSzPts val="2400"/>
              <a:buFont typeface="Open Sans"/>
              <a:buChar char="•"/>
            </a:pPr>
            <a:r>
              <a:rPr b="1" lang="en-US" sz="2400">
                <a:solidFill>
                  <a:srgbClr val="595959"/>
                </a:solidFill>
                <a:latin typeface="Open Sans"/>
                <a:ea typeface="Open Sans"/>
                <a:cs typeface="Open Sans"/>
                <a:sym typeface="Open Sans"/>
              </a:rPr>
              <a:t>Digital Learning Question &amp; Answers</a:t>
            </a:r>
            <a:endParaRPr sz="2400">
              <a:solidFill>
                <a:srgbClr val="595959"/>
              </a:solidFill>
              <a:latin typeface="Open Sans"/>
              <a:ea typeface="Open Sans"/>
              <a:cs typeface="Open Sans"/>
              <a:sym typeface="Open Sans"/>
            </a:endParaRPr>
          </a:p>
          <a:p>
            <a:pPr indent="0" lvl="0" marL="457200" rtl="0">
              <a:spcBef>
                <a:spcPts val="640"/>
              </a:spcBef>
              <a:spcAft>
                <a:spcPts val="0"/>
              </a:spcAft>
              <a:buNone/>
            </a:pPr>
            <a:r>
              <a:t/>
            </a:r>
            <a:endParaRPr sz="2400">
              <a:solidFill>
                <a:srgbClr val="595959"/>
              </a:solidFill>
              <a:latin typeface="Open Sans"/>
              <a:ea typeface="Open Sans"/>
              <a:cs typeface="Open Sans"/>
              <a:sym typeface="Open Sans"/>
            </a:endParaRPr>
          </a:p>
          <a:p>
            <a:pPr indent="-381000" lvl="0" marL="457200" rtl="0">
              <a:spcBef>
                <a:spcPts val="640"/>
              </a:spcBef>
              <a:spcAft>
                <a:spcPts val="0"/>
              </a:spcAft>
              <a:buClr>
                <a:srgbClr val="595959"/>
              </a:buClr>
              <a:buSzPts val="2400"/>
              <a:buFont typeface="Open Sans"/>
              <a:buChar char="•"/>
            </a:pPr>
            <a:r>
              <a:rPr b="1" lang="en-US" sz="2400">
                <a:solidFill>
                  <a:srgbClr val="595959"/>
                </a:solidFill>
                <a:latin typeface="Open Sans"/>
                <a:ea typeface="Open Sans"/>
                <a:cs typeface="Open Sans"/>
                <a:sym typeface="Open Sans"/>
              </a:rPr>
              <a:t>Digital Learning Classroom Experience Overview</a:t>
            </a:r>
            <a:endParaRPr b="1" sz="2400">
              <a:solidFill>
                <a:srgbClr val="595959"/>
              </a:solidFill>
              <a:latin typeface="Open Sans"/>
              <a:ea typeface="Open Sans"/>
              <a:cs typeface="Open Sans"/>
              <a:sym typeface="Open Sans"/>
            </a:endParaRPr>
          </a:p>
          <a:p>
            <a:pPr indent="0" lvl="0" marL="0" rtl="0">
              <a:spcBef>
                <a:spcPts val="640"/>
              </a:spcBef>
              <a:spcAft>
                <a:spcPts val="0"/>
              </a:spcAft>
              <a:buNone/>
            </a:pPr>
            <a:r>
              <a:t/>
            </a:r>
            <a:endParaRPr b="1" sz="2400">
              <a:solidFill>
                <a:srgbClr val="595959"/>
              </a:solidFill>
            </a:endParaRPr>
          </a:p>
          <a:p>
            <a:pPr indent="-381000" lvl="0" marL="457200" rtl="0">
              <a:spcBef>
                <a:spcPts val="640"/>
              </a:spcBef>
              <a:spcAft>
                <a:spcPts val="0"/>
              </a:spcAft>
              <a:buClr>
                <a:srgbClr val="595959"/>
              </a:buClr>
              <a:buSzPts val="2400"/>
              <a:buChar char="•"/>
            </a:pPr>
            <a:r>
              <a:rPr b="1" lang="en-US" sz="2400">
                <a:solidFill>
                  <a:srgbClr val="595959"/>
                </a:solidFill>
              </a:rPr>
              <a:t>Laptop Checkout Sign Up</a:t>
            </a:r>
            <a:endParaRPr b="1" sz="2400">
              <a:solidFill>
                <a:srgbClr val="595959"/>
              </a:solidFill>
            </a:endParaRPr>
          </a:p>
          <a:p>
            <a:pPr indent="0" lvl="0" marL="914400" rtl="0">
              <a:spcBef>
                <a:spcPts val="640"/>
              </a:spcBef>
              <a:spcAft>
                <a:spcPts val="0"/>
              </a:spcAft>
              <a:buNone/>
            </a:pPr>
            <a:r>
              <a:t/>
            </a:r>
            <a:endParaRPr sz="2400">
              <a:solidFill>
                <a:srgbClr val="595959"/>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0"/>
          <p:cNvSpPr txBox="1"/>
          <p:nvPr>
            <p:ph type="title"/>
          </p:nvPr>
        </p:nvSpPr>
        <p:spPr>
          <a:xfrm>
            <a:off x="609600" y="549276"/>
            <a:ext cx="109728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4400">
                <a:solidFill>
                  <a:srgbClr val="595959"/>
                </a:solidFill>
                <a:latin typeface="Open Sans"/>
                <a:ea typeface="Open Sans"/>
                <a:cs typeface="Open Sans"/>
                <a:sym typeface="Open Sans"/>
              </a:rPr>
              <a:t>Student Responsibilities </a:t>
            </a:r>
            <a:endParaRPr sz="4400">
              <a:solidFill>
                <a:srgbClr val="595959"/>
              </a:solidFill>
              <a:latin typeface="Open Sans"/>
              <a:ea typeface="Open Sans"/>
              <a:cs typeface="Open Sans"/>
              <a:sym typeface="Open Sans"/>
            </a:endParaRPr>
          </a:p>
        </p:txBody>
      </p:sp>
      <p:sp>
        <p:nvSpPr>
          <p:cNvPr id="415" name="Google Shape;415;p60"/>
          <p:cNvSpPr txBox="1"/>
          <p:nvPr>
            <p:ph idx="1" type="body"/>
          </p:nvPr>
        </p:nvSpPr>
        <p:spPr>
          <a:xfrm>
            <a:off x="4472050" y="1692275"/>
            <a:ext cx="7267800" cy="4351200"/>
          </a:xfrm>
          <a:prstGeom prst="rect">
            <a:avLst/>
          </a:prstGeom>
        </p:spPr>
        <p:txBody>
          <a:bodyPr anchorCtr="0" anchor="t" bIns="91425" lIns="91425" spcFirstLastPara="1" rIns="91425" wrap="square" tIns="91425">
            <a:noAutofit/>
          </a:bodyPr>
          <a:lstStyle/>
          <a:p>
            <a:pPr indent="0" lvl="0" marL="0" rtl="0">
              <a:spcBef>
                <a:spcPts val="640"/>
              </a:spcBef>
              <a:spcAft>
                <a:spcPts val="0"/>
              </a:spcAft>
              <a:buClr>
                <a:schemeClr val="dk1"/>
              </a:buClr>
              <a:buSzPts val="1100"/>
              <a:buFont typeface="Arial"/>
              <a:buNone/>
            </a:pPr>
            <a:r>
              <a:rPr b="1" lang="en-US" sz="2400">
                <a:solidFill>
                  <a:srgbClr val="595959"/>
                </a:solidFill>
              </a:rPr>
              <a:t>General Responsibilities</a:t>
            </a:r>
            <a:endParaRPr b="1" sz="2400">
              <a:solidFill>
                <a:srgbClr val="595959"/>
              </a:solidFill>
            </a:endParaRPr>
          </a:p>
          <a:p>
            <a:pPr indent="-381000" lvl="0" marL="457200">
              <a:spcBef>
                <a:spcPts val="640"/>
              </a:spcBef>
              <a:spcAft>
                <a:spcPts val="0"/>
              </a:spcAft>
              <a:buClr>
                <a:srgbClr val="595959"/>
              </a:buClr>
              <a:buSzPts val="2400"/>
              <a:buChar char="•"/>
            </a:pPr>
            <a:r>
              <a:rPr lang="en-US" sz="2400">
                <a:solidFill>
                  <a:srgbClr val="595959"/>
                </a:solidFill>
              </a:rPr>
              <a:t>Read, sign, and adhere to the:</a:t>
            </a:r>
            <a:endParaRPr sz="2400">
              <a:solidFill>
                <a:srgbClr val="595959"/>
              </a:solidFill>
            </a:endParaRPr>
          </a:p>
          <a:p>
            <a:pPr indent="-381000" lvl="1" marL="914400">
              <a:spcBef>
                <a:spcPts val="0"/>
              </a:spcBef>
              <a:spcAft>
                <a:spcPts val="0"/>
              </a:spcAft>
              <a:buClr>
                <a:srgbClr val="595959"/>
              </a:buClr>
              <a:buSzPts val="2400"/>
              <a:buChar char="–"/>
            </a:pPr>
            <a:r>
              <a:rPr lang="en-US" sz="2400">
                <a:solidFill>
                  <a:srgbClr val="595959"/>
                </a:solidFill>
              </a:rPr>
              <a:t>Student Technology Acceptable and Responsible Use Form</a:t>
            </a:r>
            <a:endParaRPr sz="2400">
              <a:solidFill>
                <a:srgbClr val="595959"/>
              </a:solidFill>
            </a:endParaRPr>
          </a:p>
          <a:p>
            <a:pPr indent="-381000" lvl="1" marL="914400" rtl="0">
              <a:spcBef>
                <a:spcPts val="0"/>
              </a:spcBef>
              <a:spcAft>
                <a:spcPts val="0"/>
              </a:spcAft>
              <a:buClr>
                <a:srgbClr val="595959"/>
              </a:buClr>
              <a:buSzPts val="2400"/>
              <a:buChar char="–"/>
            </a:pPr>
            <a:r>
              <a:rPr lang="en-US" sz="2400">
                <a:solidFill>
                  <a:srgbClr val="595959"/>
                </a:solidFill>
              </a:rPr>
              <a:t>OCPS Code of Student Conduct</a:t>
            </a:r>
            <a:endParaRPr sz="2400">
              <a:solidFill>
                <a:srgbClr val="595959"/>
              </a:solidFill>
            </a:endParaRPr>
          </a:p>
          <a:p>
            <a:pPr indent="0" lvl="0" marL="0" rtl="0">
              <a:spcBef>
                <a:spcPts val="640"/>
              </a:spcBef>
              <a:spcAft>
                <a:spcPts val="0"/>
              </a:spcAft>
              <a:buNone/>
            </a:pPr>
            <a:r>
              <a:rPr b="1" lang="en-US" sz="2400">
                <a:solidFill>
                  <a:srgbClr val="595959"/>
                </a:solidFill>
              </a:rPr>
              <a:t>Daily Responsibilities</a:t>
            </a:r>
            <a:endParaRPr b="1" sz="2400">
              <a:solidFill>
                <a:srgbClr val="595959"/>
              </a:solidFill>
            </a:endParaRPr>
          </a:p>
          <a:p>
            <a:pPr indent="-381000" lvl="0" marL="457200" rtl="0">
              <a:spcBef>
                <a:spcPts val="640"/>
              </a:spcBef>
              <a:spcAft>
                <a:spcPts val="0"/>
              </a:spcAft>
              <a:buClr>
                <a:srgbClr val="595959"/>
              </a:buClr>
              <a:buSzPts val="2400"/>
              <a:buChar char="•"/>
            </a:pPr>
            <a:r>
              <a:rPr lang="en-US" sz="2400">
                <a:solidFill>
                  <a:srgbClr val="595959"/>
                </a:solidFill>
              </a:rPr>
              <a:t>Charge device overnight</a:t>
            </a:r>
            <a:endParaRPr sz="2400">
              <a:solidFill>
                <a:srgbClr val="595959"/>
              </a:solidFill>
            </a:endParaRPr>
          </a:p>
          <a:p>
            <a:pPr indent="-381000" lvl="0" marL="457200" rtl="0">
              <a:spcBef>
                <a:spcPts val="0"/>
              </a:spcBef>
              <a:spcAft>
                <a:spcPts val="0"/>
              </a:spcAft>
              <a:buClr>
                <a:srgbClr val="595959"/>
              </a:buClr>
              <a:buSzPts val="2400"/>
              <a:buChar char="•"/>
            </a:pPr>
            <a:r>
              <a:rPr lang="en-US" sz="2400">
                <a:solidFill>
                  <a:srgbClr val="595959"/>
                </a:solidFill>
              </a:rPr>
              <a:t>Restart the device to receive updates weekly</a:t>
            </a:r>
            <a:endParaRPr sz="2400">
              <a:solidFill>
                <a:srgbClr val="595959"/>
              </a:solidFill>
            </a:endParaRPr>
          </a:p>
          <a:p>
            <a:pPr indent="-381000" lvl="0" marL="457200">
              <a:spcBef>
                <a:spcPts val="0"/>
              </a:spcBef>
              <a:spcAft>
                <a:spcPts val="0"/>
              </a:spcAft>
              <a:buClr>
                <a:srgbClr val="595959"/>
              </a:buClr>
              <a:buSzPts val="2400"/>
              <a:buChar char="•"/>
            </a:pPr>
            <a:r>
              <a:rPr lang="en-US" sz="2400">
                <a:solidFill>
                  <a:srgbClr val="595959"/>
                </a:solidFill>
              </a:rPr>
              <a:t>Bring the device to school everyday</a:t>
            </a:r>
            <a:endParaRPr sz="2400">
              <a:solidFill>
                <a:srgbClr val="595959"/>
              </a:solidFill>
            </a:endParaRPr>
          </a:p>
          <a:p>
            <a:pPr indent="-139700" lvl="0" marL="342900" rtl="0">
              <a:spcBef>
                <a:spcPts val="640"/>
              </a:spcBef>
              <a:spcAft>
                <a:spcPts val="0"/>
              </a:spcAft>
              <a:buNone/>
            </a:pPr>
            <a:r>
              <a:t/>
            </a:r>
            <a:endParaRPr/>
          </a:p>
        </p:txBody>
      </p:sp>
      <p:pic>
        <p:nvPicPr>
          <p:cNvPr id="416" name="Google Shape;416;p60"/>
          <p:cNvPicPr preferRelativeResize="0"/>
          <p:nvPr/>
        </p:nvPicPr>
        <p:blipFill rotWithShape="1">
          <a:blip r:embed="rId3">
            <a:alphaModFix/>
          </a:blip>
          <a:srcRect b="17033" l="6926" r="5392" t="4725"/>
          <a:stretch/>
        </p:blipFill>
        <p:spPr>
          <a:xfrm>
            <a:off x="838200" y="2271695"/>
            <a:ext cx="3335200" cy="284473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61"/>
          <p:cNvSpPr txBox="1"/>
          <p:nvPr>
            <p:ph type="title"/>
          </p:nvPr>
        </p:nvSpPr>
        <p:spPr>
          <a:xfrm>
            <a:off x="609600" y="609600"/>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Device Accidents vs. Intentional Acts</a:t>
            </a:r>
            <a:endParaRPr sz="4400">
              <a:solidFill>
                <a:srgbClr val="595959"/>
              </a:solidFill>
              <a:latin typeface="Open Sans"/>
              <a:ea typeface="Open Sans"/>
              <a:cs typeface="Open Sans"/>
              <a:sym typeface="Open Sans"/>
            </a:endParaRPr>
          </a:p>
        </p:txBody>
      </p:sp>
      <p:sp>
        <p:nvSpPr>
          <p:cNvPr id="423" name="Google Shape;423;p61"/>
          <p:cNvSpPr txBox="1"/>
          <p:nvPr>
            <p:ph idx="1" type="body"/>
          </p:nvPr>
        </p:nvSpPr>
        <p:spPr>
          <a:xfrm>
            <a:off x="609600" y="1600200"/>
            <a:ext cx="5384700" cy="4526100"/>
          </a:xfrm>
          <a:prstGeom prst="rect">
            <a:avLst/>
          </a:prstGeom>
        </p:spPr>
        <p:txBody>
          <a:bodyPr anchorCtr="0" anchor="t" bIns="91425" lIns="91425" spcFirstLastPara="1" rIns="91425" wrap="square" tIns="91425">
            <a:noAutofit/>
          </a:bodyPr>
          <a:lstStyle/>
          <a:p>
            <a:pPr indent="-139700" lvl="0" marL="342900">
              <a:spcBef>
                <a:spcPts val="640"/>
              </a:spcBef>
              <a:spcAft>
                <a:spcPts val="0"/>
              </a:spcAft>
              <a:buNone/>
            </a:pPr>
            <a:r>
              <a:rPr lang="en-US" sz="2400">
                <a:solidFill>
                  <a:srgbClr val="595959"/>
                </a:solidFill>
                <a:latin typeface="Open Sans"/>
                <a:ea typeface="Open Sans"/>
                <a:cs typeface="Open Sans"/>
                <a:sym typeface="Open Sans"/>
              </a:rPr>
              <a:t>Accidents</a:t>
            </a:r>
            <a:endParaRPr sz="2400">
              <a:solidFill>
                <a:srgbClr val="595959"/>
              </a:solidFill>
              <a:latin typeface="Open Sans"/>
              <a:ea typeface="Open Sans"/>
              <a:cs typeface="Open Sans"/>
              <a:sym typeface="Open Sans"/>
            </a:endParaRPr>
          </a:p>
          <a:p>
            <a:pPr indent="-381000" lvl="0" marL="914400" rtl="0">
              <a:spcBef>
                <a:spcPts val="64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falls of desk</a:t>
            </a:r>
            <a:endParaRPr sz="2400">
              <a:solidFill>
                <a:srgbClr val="595959"/>
              </a:solidFill>
              <a:latin typeface="Open Sans"/>
              <a:ea typeface="Open Sans"/>
              <a:cs typeface="Open Sans"/>
              <a:sym typeface="Open Sans"/>
            </a:endParaRPr>
          </a:p>
          <a:p>
            <a:pPr indent="-381000" lvl="0" marL="914400" rtl="0">
              <a:spcBef>
                <a:spcPts val="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dropping device </a:t>
            </a:r>
            <a:endParaRPr sz="2400">
              <a:solidFill>
                <a:srgbClr val="595959"/>
              </a:solidFill>
              <a:latin typeface="Open Sans"/>
              <a:ea typeface="Open Sans"/>
              <a:cs typeface="Open Sans"/>
              <a:sym typeface="Open Sans"/>
            </a:endParaRPr>
          </a:p>
          <a:p>
            <a:pPr indent="-381000" lvl="0" marL="914400" rtl="0">
              <a:spcBef>
                <a:spcPts val="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backpack gets stepped on </a:t>
            </a:r>
            <a:endParaRPr sz="2400">
              <a:solidFill>
                <a:srgbClr val="595959"/>
              </a:solidFill>
              <a:latin typeface="Open Sans"/>
              <a:ea typeface="Open Sans"/>
              <a:cs typeface="Open Sans"/>
              <a:sym typeface="Open Sans"/>
            </a:endParaRPr>
          </a:p>
          <a:p>
            <a:pPr indent="-381000" lvl="0" marL="914400" rtl="0">
              <a:spcBef>
                <a:spcPts val="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liquid spills</a:t>
            </a:r>
            <a:endParaRPr sz="2400">
              <a:solidFill>
                <a:srgbClr val="595959"/>
              </a:solidFill>
              <a:latin typeface="Open Sans"/>
              <a:ea typeface="Open Sans"/>
              <a:cs typeface="Open Sans"/>
              <a:sym typeface="Open Sans"/>
            </a:endParaRPr>
          </a:p>
          <a:p>
            <a:pPr indent="-381000" lvl="0" marL="914400" rtl="0">
              <a:spcBef>
                <a:spcPts val="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bike/skateboard falls </a:t>
            </a:r>
            <a:endParaRPr sz="2400">
              <a:solidFill>
                <a:srgbClr val="595959"/>
              </a:solidFill>
              <a:latin typeface="Open Sans"/>
              <a:ea typeface="Open Sans"/>
              <a:cs typeface="Open Sans"/>
              <a:sym typeface="Open Sans"/>
            </a:endParaRPr>
          </a:p>
          <a:p>
            <a:pPr indent="0" lvl="0" marL="457200">
              <a:spcBef>
                <a:spcPts val="640"/>
              </a:spcBef>
              <a:spcAft>
                <a:spcPts val="0"/>
              </a:spcAft>
              <a:buNone/>
            </a:pPr>
            <a:r>
              <a:t/>
            </a:r>
            <a:endParaRPr sz="2400">
              <a:solidFill>
                <a:srgbClr val="595959"/>
              </a:solidFill>
              <a:latin typeface="Open Sans"/>
              <a:ea typeface="Open Sans"/>
              <a:cs typeface="Open Sans"/>
              <a:sym typeface="Open Sans"/>
            </a:endParaRPr>
          </a:p>
          <a:p>
            <a:pPr indent="-139700" lvl="0" marL="342900">
              <a:spcBef>
                <a:spcPts val="640"/>
              </a:spcBef>
              <a:spcAft>
                <a:spcPts val="0"/>
              </a:spcAft>
              <a:buNone/>
            </a:pPr>
            <a:r>
              <a:t/>
            </a:r>
            <a:endParaRPr sz="2400">
              <a:solidFill>
                <a:srgbClr val="595959"/>
              </a:solidFill>
              <a:latin typeface="Open Sans"/>
              <a:ea typeface="Open Sans"/>
              <a:cs typeface="Open Sans"/>
              <a:sym typeface="Open Sans"/>
            </a:endParaRPr>
          </a:p>
          <a:p>
            <a:pPr indent="-139700" lvl="0" marL="342900">
              <a:spcBef>
                <a:spcPts val="640"/>
              </a:spcBef>
              <a:spcAft>
                <a:spcPts val="0"/>
              </a:spcAft>
              <a:buNone/>
            </a:pPr>
            <a:r>
              <a:t/>
            </a:r>
            <a:endParaRPr sz="2400">
              <a:solidFill>
                <a:srgbClr val="595959"/>
              </a:solidFill>
              <a:latin typeface="Open Sans"/>
              <a:ea typeface="Open Sans"/>
              <a:cs typeface="Open Sans"/>
              <a:sym typeface="Open Sans"/>
            </a:endParaRPr>
          </a:p>
        </p:txBody>
      </p:sp>
      <p:sp>
        <p:nvSpPr>
          <p:cNvPr id="424" name="Google Shape;424;p61"/>
          <p:cNvSpPr txBox="1"/>
          <p:nvPr>
            <p:ph idx="2" type="body"/>
          </p:nvPr>
        </p:nvSpPr>
        <p:spPr>
          <a:xfrm>
            <a:off x="6197600" y="1600200"/>
            <a:ext cx="5384700" cy="4526100"/>
          </a:xfrm>
          <a:prstGeom prst="rect">
            <a:avLst/>
          </a:prstGeom>
        </p:spPr>
        <p:txBody>
          <a:bodyPr anchorCtr="0" anchor="t" bIns="91425" lIns="91425" spcFirstLastPara="1" rIns="91425" wrap="square" tIns="91425">
            <a:noAutofit/>
          </a:bodyPr>
          <a:lstStyle/>
          <a:p>
            <a:pPr indent="-139700" lvl="0" marL="342900">
              <a:spcBef>
                <a:spcPts val="640"/>
              </a:spcBef>
              <a:spcAft>
                <a:spcPts val="0"/>
              </a:spcAft>
              <a:buNone/>
            </a:pPr>
            <a:r>
              <a:rPr lang="en-US" sz="2400">
                <a:solidFill>
                  <a:srgbClr val="595959"/>
                </a:solidFill>
                <a:latin typeface="Open Sans"/>
                <a:ea typeface="Open Sans"/>
                <a:cs typeface="Open Sans"/>
                <a:sym typeface="Open Sans"/>
              </a:rPr>
              <a:t>Intentional Acts</a:t>
            </a:r>
            <a:endParaRPr sz="2400">
              <a:solidFill>
                <a:srgbClr val="595959"/>
              </a:solidFill>
              <a:latin typeface="Open Sans"/>
              <a:ea typeface="Open Sans"/>
              <a:cs typeface="Open Sans"/>
              <a:sym typeface="Open Sans"/>
            </a:endParaRPr>
          </a:p>
          <a:p>
            <a:pPr indent="-381000" lvl="0" marL="914400" rtl="0">
              <a:spcBef>
                <a:spcPts val="64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objects stuck/jammed into ports </a:t>
            </a:r>
            <a:endParaRPr sz="2400">
              <a:solidFill>
                <a:srgbClr val="595959"/>
              </a:solidFill>
              <a:latin typeface="Open Sans"/>
              <a:ea typeface="Open Sans"/>
              <a:cs typeface="Open Sans"/>
              <a:sym typeface="Open Sans"/>
            </a:endParaRPr>
          </a:p>
          <a:p>
            <a:pPr indent="-381000" lvl="0" marL="914400" rtl="0">
              <a:spcBef>
                <a:spcPts val="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striking or throwing device </a:t>
            </a:r>
            <a:endParaRPr sz="2400">
              <a:solidFill>
                <a:srgbClr val="595959"/>
              </a:solidFill>
              <a:latin typeface="Open Sans"/>
              <a:ea typeface="Open Sans"/>
              <a:cs typeface="Open Sans"/>
              <a:sym typeface="Open Sans"/>
            </a:endParaRPr>
          </a:p>
          <a:p>
            <a:pPr indent="-381000" lvl="0" marL="914400">
              <a:spcBef>
                <a:spcPts val="0"/>
              </a:spcBef>
              <a:spcAft>
                <a:spcPts val="0"/>
              </a:spcAft>
              <a:buClr>
                <a:srgbClr val="595959"/>
              </a:buClr>
              <a:buSzPts val="2400"/>
              <a:buFont typeface="Open Sans"/>
              <a:buChar char="•"/>
            </a:pPr>
            <a:r>
              <a:rPr lang="en-US" sz="2400">
                <a:solidFill>
                  <a:srgbClr val="595959"/>
                </a:solidFill>
                <a:latin typeface="Open Sans"/>
                <a:ea typeface="Open Sans"/>
                <a:cs typeface="Open Sans"/>
                <a:sym typeface="Open Sans"/>
              </a:rPr>
              <a:t>peeling keys off</a:t>
            </a:r>
            <a:endParaRPr sz="2400">
              <a:solidFill>
                <a:srgbClr val="595959"/>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2"/>
          <p:cNvSpPr txBox="1"/>
          <p:nvPr>
            <p:ph type="title"/>
          </p:nvPr>
        </p:nvSpPr>
        <p:spPr>
          <a:xfrm>
            <a:off x="3300150" y="667050"/>
            <a:ext cx="8006100" cy="1064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lang="en-US" sz="4400">
                <a:solidFill>
                  <a:srgbClr val="595959"/>
                </a:solidFill>
                <a:latin typeface="Open Sans"/>
                <a:ea typeface="Open Sans"/>
                <a:cs typeface="Open Sans"/>
                <a:sym typeface="Open Sans"/>
              </a:rPr>
              <a:t>Device Fines</a:t>
            </a:r>
            <a:endParaRPr b="0" i="0" sz="4400" u="none" cap="none" strike="noStrike">
              <a:solidFill>
                <a:srgbClr val="595959"/>
              </a:solidFill>
              <a:latin typeface="Open Sans"/>
              <a:ea typeface="Open Sans"/>
              <a:cs typeface="Open Sans"/>
              <a:sym typeface="Open Sans"/>
            </a:endParaRPr>
          </a:p>
        </p:txBody>
      </p:sp>
      <p:graphicFrame>
        <p:nvGraphicFramePr>
          <p:cNvPr id="430" name="Google Shape;430;p62"/>
          <p:cNvGraphicFramePr/>
          <p:nvPr/>
        </p:nvGraphicFramePr>
        <p:xfrm>
          <a:off x="628025" y="2060477"/>
          <a:ext cx="3000000" cy="3000000"/>
        </p:xfrm>
        <a:graphic>
          <a:graphicData uri="http://schemas.openxmlformats.org/drawingml/2006/table">
            <a:tbl>
              <a:tblPr>
                <a:noFill/>
                <a:tableStyleId>{24A3535A-D10C-48F0-A3CD-8A5E049192B2}</a:tableStyleId>
              </a:tblPr>
              <a:tblGrid>
                <a:gridCol w="2534550"/>
                <a:gridCol w="2722900"/>
                <a:gridCol w="2722900"/>
                <a:gridCol w="2955600"/>
              </a:tblGrid>
              <a:tr h="381000">
                <a:tc>
                  <a:txBody>
                    <a:bodyPr>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txBody>
                  <a:tcPr marT="91425" marB="91425" marR="91425" marL="91425"/>
                </a:tc>
                <a:tc>
                  <a:txBody>
                    <a:bodyPr>
                      <a:noAutofit/>
                    </a:bodyPr>
                    <a:lstStyle/>
                    <a:p>
                      <a:pPr indent="0" lvl="0" marL="0" algn="ctr">
                        <a:spcBef>
                          <a:spcPts val="0"/>
                        </a:spcBef>
                        <a:spcAft>
                          <a:spcPts val="0"/>
                        </a:spcAft>
                        <a:buNone/>
                      </a:pPr>
                      <a:r>
                        <a:rPr b="1" lang="en-US" sz="2400">
                          <a:latin typeface="Open Sans"/>
                          <a:ea typeface="Open Sans"/>
                          <a:cs typeface="Open Sans"/>
                          <a:sym typeface="Open Sans"/>
                        </a:rPr>
                        <a:t>1st Offense</a:t>
                      </a:r>
                      <a:endParaRPr b="1" sz="2400">
                        <a:latin typeface="Open Sans"/>
                        <a:ea typeface="Open Sans"/>
                        <a:cs typeface="Open Sans"/>
                        <a:sym typeface="Open Sans"/>
                      </a:endParaRPr>
                    </a:p>
                  </a:txBody>
                  <a:tcPr marT="91425" marB="91425" marR="91425" marL="91425">
                    <a:solidFill>
                      <a:srgbClr val="FFF2CC"/>
                    </a:solidFill>
                  </a:tcPr>
                </a:tc>
                <a:tc>
                  <a:txBody>
                    <a:bodyPr>
                      <a:noAutofit/>
                    </a:bodyPr>
                    <a:lstStyle/>
                    <a:p>
                      <a:pPr indent="0" lvl="0" marL="0" algn="ctr">
                        <a:spcBef>
                          <a:spcPts val="0"/>
                        </a:spcBef>
                        <a:spcAft>
                          <a:spcPts val="0"/>
                        </a:spcAft>
                        <a:buNone/>
                      </a:pPr>
                      <a:r>
                        <a:rPr b="1" lang="en-US" sz="2400">
                          <a:latin typeface="Open Sans"/>
                          <a:ea typeface="Open Sans"/>
                          <a:cs typeface="Open Sans"/>
                          <a:sym typeface="Open Sans"/>
                        </a:rPr>
                        <a:t>2nd Offense</a:t>
                      </a:r>
                      <a:endParaRPr b="1" sz="2400">
                        <a:latin typeface="Open Sans"/>
                        <a:ea typeface="Open Sans"/>
                        <a:cs typeface="Open Sans"/>
                        <a:sym typeface="Open Sans"/>
                      </a:endParaRPr>
                    </a:p>
                  </a:txBody>
                  <a:tcPr marT="91425" marB="91425" marR="91425" marL="91425">
                    <a:solidFill>
                      <a:srgbClr val="FCE5CD"/>
                    </a:solidFill>
                  </a:tcPr>
                </a:tc>
                <a:tc>
                  <a:txBody>
                    <a:bodyPr>
                      <a:noAutofit/>
                    </a:bodyPr>
                    <a:lstStyle/>
                    <a:p>
                      <a:pPr indent="0" lvl="0" marL="0" algn="ctr">
                        <a:spcBef>
                          <a:spcPts val="0"/>
                        </a:spcBef>
                        <a:spcAft>
                          <a:spcPts val="0"/>
                        </a:spcAft>
                        <a:buNone/>
                      </a:pPr>
                      <a:r>
                        <a:rPr b="1" lang="en-US" sz="2400">
                          <a:latin typeface="Open Sans"/>
                          <a:ea typeface="Open Sans"/>
                          <a:cs typeface="Open Sans"/>
                          <a:sym typeface="Open Sans"/>
                        </a:rPr>
                        <a:t>3+ Offenses </a:t>
                      </a:r>
                      <a:endParaRPr b="1" sz="2400">
                        <a:latin typeface="Open Sans"/>
                        <a:ea typeface="Open Sans"/>
                        <a:cs typeface="Open Sans"/>
                        <a:sym typeface="Open Sans"/>
                      </a:endParaRPr>
                    </a:p>
                  </a:txBody>
                  <a:tcPr marT="91425" marB="91425" marR="91425" marL="91425">
                    <a:solidFill>
                      <a:srgbClr val="F4CCCC"/>
                    </a:solidFill>
                  </a:tcPr>
                </a:tc>
              </a:tr>
              <a:tr h="381000">
                <a:tc>
                  <a:txBody>
                    <a:bodyPr>
                      <a:noAutofit/>
                    </a:bodyPr>
                    <a:lstStyle/>
                    <a:p>
                      <a:pPr indent="0" lvl="0" marL="0" rtl="0">
                        <a:spcBef>
                          <a:spcPts val="0"/>
                        </a:spcBef>
                        <a:spcAft>
                          <a:spcPts val="0"/>
                        </a:spcAft>
                        <a:buNone/>
                      </a:pPr>
                      <a:r>
                        <a:rPr b="1" lang="en-US" sz="2400">
                          <a:latin typeface="Open Sans"/>
                          <a:ea typeface="Open Sans"/>
                          <a:cs typeface="Open Sans"/>
                          <a:sym typeface="Open Sans"/>
                        </a:rPr>
                        <a:t>Accident</a:t>
                      </a:r>
                      <a:endParaRPr b="1" sz="2400">
                        <a:latin typeface="Open Sans"/>
                        <a:ea typeface="Open Sans"/>
                        <a:cs typeface="Open Sans"/>
                        <a:sym typeface="Open Sans"/>
                      </a:endParaRPr>
                    </a:p>
                  </a:txBody>
                  <a:tcPr marT="91425" marB="91425" marR="91425" marL="91425"/>
                </a:tc>
                <a:tc>
                  <a:txBody>
                    <a:bodyPr>
                      <a:noAutofit/>
                    </a:bodyPr>
                    <a:lstStyle/>
                    <a:p>
                      <a:pPr indent="0" lvl="0" marL="0">
                        <a:spcBef>
                          <a:spcPts val="0"/>
                        </a:spcBef>
                        <a:spcAft>
                          <a:spcPts val="0"/>
                        </a:spcAft>
                        <a:buClr>
                          <a:schemeClr val="dk1"/>
                        </a:buClr>
                        <a:buSzPts val="1100"/>
                        <a:buFont typeface="Arial"/>
                        <a:buNone/>
                      </a:pPr>
                      <a:r>
                        <a:rPr lang="en-US" sz="1800">
                          <a:solidFill>
                            <a:schemeClr val="dk1"/>
                          </a:solidFill>
                          <a:latin typeface="Open Sans"/>
                          <a:ea typeface="Open Sans"/>
                          <a:cs typeface="Open Sans"/>
                          <a:sym typeface="Open Sans"/>
                        </a:rPr>
                        <a:t>Actual cost of repair/replacement (up to </a:t>
                      </a:r>
                      <a:r>
                        <a:rPr b="1" lang="en-US" sz="1800">
                          <a:solidFill>
                            <a:schemeClr val="dk1"/>
                          </a:solidFill>
                          <a:latin typeface="Open Sans"/>
                          <a:ea typeface="Open Sans"/>
                          <a:cs typeface="Open Sans"/>
                          <a:sym typeface="Open Sans"/>
                        </a:rPr>
                        <a:t>$50.00</a:t>
                      </a:r>
                      <a:r>
                        <a:rPr lang="en-US" sz="1800">
                          <a:solidFill>
                            <a:schemeClr val="dk1"/>
                          </a:solidFill>
                          <a:latin typeface="Open Sans"/>
                          <a:ea typeface="Open Sans"/>
                          <a:cs typeface="Open Sans"/>
                          <a:sym typeface="Open Sans"/>
                        </a:rPr>
                        <a:t> maximum) </a:t>
                      </a:r>
                      <a:endParaRPr sz="1800">
                        <a:latin typeface="Open Sans"/>
                        <a:ea typeface="Open Sans"/>
                        <a:cs typeface="Open Sans"/>
                        <a:sym typeface="Open Sans"/>
                      </a:endParaRPr>
                    </a:p>
                  </a:txBody>
                  <a:tcPr marT="91425" marB="91425" marR="91425" marL="91425">
                    <a:solidFill>
                      <a:srgbClr val="FFF2CC"/>
                    </a:solidFill>
                  </a:tcPr>
                </a:tc>
                <a:tc>
                  <a:txBody>
                    <a:bodyPr>
                      <a:noAutofit/>
                    </a:bodyPr>
                    <a:lstStyle/>
                    <a:p>
                      <a:pPr indent="0" lvl="0" marL="0" rtl="0">
                        <a:spcBef>
                          <a:spcPts val="0"/>
                        </a:spcBef>
                        <a:spcAft>
                          <a:spcPts val="0"/>
                        </a:spcAft>
                        <a:buClr>
                          <a:schemeClr val="dk1"/>
                        </a:buClr>
                        <a:buSzPts val="1100"/>
                        <a:buFont typeface="Arial"/>
                        <a:buNone/>
                      </a:pPr>
                      <a:r>
                        <a:rPr lang="en-US" sz="1800">
                          <a:solidFill>
                            <a:schemeClr val="dk1"/>
                          </a:solidFill>
                          <a:latin typeface="Open Sans"/>
                          <a:ea typeface="Open Sans"/>
                          <a:cs typeface="Open Sans"/>
                          <a:sym typeface="Open Sans"/>
                        </a:rPr>
                        <a:t>Actual cost of repair/replacement (up to </a:t>
                      </a:r>
                      <a:r>
                        <a:rPr b="1" lang="en-US" sz="1800">
                          <a:solidFill>
                            <a:schemeClr val="dk1"/>
                          </a:solidFill>
                          <a:latin typeface="Open Sans"/>
                          <a:ea typeface="Open Sans"/>
                          <a:cs typeface="Open Sans"/>
                          <a:sym typeface="Open Sans"/>
                        </a:rPr>
                        <a:t>$100.00 </a:t>
                      </a:r>
                      <a:r>
                        <a:rPr lang="en-US" sz="1800">
                          <a:solidFill>
                            <a:schemeClr val="dk1"/>
                          </a:solidFill>
                          <a:latin typeface="Open Sans"/>
                          <a:ea typeface="Open Sans"/>
                          <a:cs typeface="Open Sans"/>
                          <a:sym typeface="Open Sans"/>
                        </a:rPr>
                        <a:t>maximum) </a:t>
                      </a:r>
                      <a:endParaRPr sz="1800">
                        <a:latin typeface="Open Sans"/>
                        <a:ea typeface="Open Sans"/>
                        <a:cs typeface="Open Sans"/>
                        <a:sym typeface="Open Sans"/>
                      </a:endParaRPr>
                    </a:p>
                  </a:txBody>
                  <a:tcPr marT="91425" marB="91425" marR="91425" marL="91425">
                    <a:solidFill>
                      <a:srgbClr val="FCE5CD"/>
                    </a:solidFill>
                  </a:tcPr>
                </a:tc>
                <a:tc>
                  <a:txBody>
                    <a:bodyPr>
                      <a:noAutofit/>
                    </a:bodyPr>
                    <a:lstStyle/>
                    <a:p>
                      <a:pPr indent="0" lvl="0" marL="0" rtl="0">
                        <a:spcBef>
                          <a:spcPts val="0"/>
                        </a:spcBef>
                        <a:spcAft>
                          <a:spcPts val="0"/>
                        </a:spcAft>
                        <a:buNone/>
                      </a:pPr>
                      <a:r>
                        <a:rPr lang="en-US" sz="1800">
                          <a:latin typeface="Open Sans"/>
                          <a:ea typeface="Open Sans"/>
                          <a:cs typeface="Open Sans"/>
                          <a:sym typeface="Open Sans"/>
                        </a:rPr>
                        <a:t>Actual cost of repair/replacement. </a:t>
                      </a:r>
                      <a:endParaRPr sz="1800">
                        <a:latin typeface="Open Sans"/>
                        <a:ea typeface="Open Sans"/>
                        <a:cs typeface="Open Sans"/>
                        <a:sym typeface="Open Sans"/>
                      </a:endParaRPr>
                    </a:p>
                  </a:txBody>
                  <a:tcPr marT="91425" marB="91425" marR="91425" marL="91425">
                    <a:solidFill>
                      <a:srgbClr val="F4CCCC"/>
                    </a:solidFill>
                  </a:tcPr>
                </a:tc>
              </a:tr>
              <a:tr h="381000">
                <a:tc>
                  <a:txBody>
                    <a:bodyPr>
                      <a:noAutofit/>
                    </a:bodyPr>
                    <a:lstStyle/>
                    <a:p>
                      <a:pPr indent="0" lvl="0" marL="0" rtl="0">
                        <a:spcBef>
                          <a:spcPts val="0"/>
                        </a:spcBef>
                        <a:spcAft>
                          <a:spcPts val="0"/>
                        </a:spcAft>
                        <a:buNone/>
                      </a:pPr>
                      <a:r>
                        <a:rPr b="1" lang="en-US" sz="2400">
                          <a:latin typeface="Open Sans"/>
                          <a:ea typeface="Open Sans"/>
                          <a:cs typeface="Open Sans"/>
                          <a:sym typeface="Open Sans"/>
                        </a:rPr>
                        <a:t>Intentional Act </a:t>
                      </a:r>
                      <a:endParaRPr b="1" sz="2400">
                        <a:latin typeface="Open Sans"/>
                        <a:ea typeface="Open Sans"/>
                        <a:cs typeface="Open Sans"/>
                        <a:sym typeface="Open Sans"/>
                      </a:endParaRPr>
                    </a:p>
                  </a:txBody>
                  <a:tcPr marT="91425" marB="91425" marR="91425" marL="91425"/>
                </a:tc>
                <a:tc>
                  <a:txBody>
                    <a:bodyPr>
                      <a:noAutofit/>
                    </a:bodyPr>
                    <a:lstStyle/>
                    <a:p>
                      <a:pPr indent="0" lvl="0" marL="0" rtl="0">
                        <a:spcBef>
                          <a:spcPts val="0"/>
                        </a:spcBef>
                        <a:spcAft>
                          <a:spcPts val="0"/>
                        </a:spcAft>
                        <a:buNone/>
                      </a:pPr>
                      <a:r>
                        <a:rPr lang="en-US" sz="1800">
                          <a:latin typeface="Open Sans"/>
                          <a:ea typeface="Open Sans"/>
                          <a:cs typeface="Open Sans"/>
                          <a:sym typeface="Open Sans"/>
                        </a:rPr>
                        <a:t>Actual cost of repair/replacement (up to </a:t>
                      </a:r>
                      <a:r>
                        <a:rPr b="1" lang="en-US" sz="1800">
                          <a:latin typeface="Open Sans"/>
                          <a:ea typeface="Open Sans"/>
                          <a:cs typeface="Open Sans"/>
                          <a:sym typeface="Open Sans"/>
                        </a:rPr>
                        <a:t>$100.00</a:t>
                      </a:r>
                      <a:r>
                        <a:rPr lang="en-US" sz="1800">
                          <a:latin typeface="Open Sans"/>
                          <a:ea typeface="Open Sans"/>
                          <a:cs typeface="Open Sans"/>
                          <a:sym typeface="Open Sans"/>
                        </a:rPr>
                        <a:t> maximum) </a:t>
                      </a:r>
                      <a:endParaRPr sz="1800">
                        <a:latin typeface="Open Sans"/>
                        <a:ea typeface="Open Sans"/>
                        <a:cs typeface="Open Sans"/>
                        <a:sym typeface="Open Sans"/>
                      </a:endParaRPr>
                    </a:p>
                  </a:txBody>
                  <a:tcPr marT="91425" marB="91425" marR="91425" marL="91425">
                    <a:solidFill>
                      <a:srgbClr val="FFF2CC"/>
                    </a:solidFill>
                  </a:tcPr>
                </a:tc>
                <a:tc>
                  <a:txBody>
                    <a:bodyPr>
                      <a:noAutofit/>
                    </a:bodyPr>
                    <a:lstStyle/>
                    <a:p>
                      <a:pPr indent="0" lvl="0" marL="0" rtl="0">
                        <a:spcBef>
                          <a:spcPts val="0"/>
                        </a:spcBef>
                        <a:spcAft>
                          <a:spcPts val="0"/>
                        </a:spcAft>
                        <a:buClr>
                          <a:schemeClr val="dk1"/>
                        </a:buClr>
                        <a:buSzPts val="1100"/>
                        <a:buFont typeface="Arial"/>
                        <a:buNone/>
                      </a:pPr>
                      <a:r>
                        <a:rPr lang="en-US" sz="1800">
                          <a:solidFill>
                            <a:schemeClr val="dk1"/>
                          </a:solidFill>
                          <a:latin typeface="Open Sans"/>
                          <a:ea typeface="Open Sans"/>
                          <a:cs typeface="Open Sans"/>
                          <a:sym typeface="Open Sans"/>
                        </a:rPr>
                        <a:t>Actual cost of repair/replacement. </a:t>
                      </a:r>
                      <a:endParaRPr sz="1800">
                        <a:latin typeface="Open Sans"/>
                        <a:ea typeface="Open Sans"/>
                        <a:cs typeface="Open Sans"/>
                        <a:sym typeface="Open Sans"/>
                      </a:endParaRPr>
                    </a:p>
                  </a:txBody>
                  <a:tcPr marT="91425" marB="91425" marR="91425" marL="91425">
                    <a:solidFill>
                      <a:srgbClr val="FCE5CD"/>
                    </a:solidFill>
                  </a:tcPr>
                </a:tc>
                <a:tc>
                  <a:txBody>
                    <a:bodyPr>
                      <a:noAutofit/>
                    </a:bodyPr>
                    <a:lstStyle/>
                    <a:p>
                      <a:pPr indent="0" lvl="0" marL="0">
                        <a:spcBef>
                          <a:spcPts val="0"/>
                        </a:spcBef>
                        <a:spcAft>
                          <a:spcPts val="0"/>
                        </a:spcAft>
                        <a:buNone/>
                      </a:pPr>
                      <a:r>
                        <a:t/>
                      </a:r>
                      <a:endParaRPr sz="1800">
                        <a:latin typeface="Open Sans"/>
                        <a:ea typeface="Open Sans"/>
                        <a:cs typeface="Open Sans"/>
                        <a:sym typeface="Open Sans"/>
                      </a:endParaRPr>
                    </a:p>
                  </a:txBody>
                  <a:tcPr marT="91425" marB="91425" marR="91425" marL="91425">
                    <a:solidFill>
                      <a:srgbClr val="F4CCCC"/>
                    </a:solidFill>
                  </a:tcPr>
                </a:tc>
              </a:tr>
            </a:tbl>
          </a:graphicData>
        </a:graphic>
      </p:graphicFrame>
      <p:pic>
        <p:nvPicPr>
          <p:cNvPr id="431" name="Google Shape;431;p62"/>
          <p:cNvPicPr preferRelativeResize="0"/>
          <p:nvPr>
            <p:ph idx="1" type="body"/>
          </p:nvPr>
        </p:nvPicPr>
        <p:blipFill rotWithShape="1">
          <a:blip r:embed="rId3">
            <a:alphaModFix/>
          </a:blip>
          <a:srcRect b="0" l="0" r="0" t="5132"/>
          <a:stretch/>
        </p:blipFill>
        <p:spPr>
          <a:xfrm>
            <a:off x="1308440" y="667050"/>
            <a:ext cx="1501500" cy="1064100"/>
          </a:xfrm>
          <a:prstGeom prst="rect">
            <a:avLst/>
          </a:prstGeom>
          <a:noFill/>
          <a:ln cap="flat" cmpd="sng" w="9525">
            <a:solidFill>
              <a:srgbClr val="FFFFFF"/>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63"/>
          <p:cNvSpPr txBox="1"/>
          <p:nvPr>
            <p:ph type="title"/>
          </p:nvPr>
        </p:nvSpPr>
        <p:spPr>
          <a:xfrm>
            <a:off x="3361475" y="847325"/>
            <a:ext cx="7992300" cy="9504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Charger</a:t>
            </a:r>
            <a:r>
              <a:rPr lang="en-US" sz="4400">
                <a:solidFill>
                  <a:srgbClr val="595959"/>
                </a:solidFill>
                <a:latin typeface="Open Sans"/>
                <a:ea typeface="Open Sans"/>
                <a:cs typeface="Open Sans"/>
                <a:sym typeface="Open Sans"/>
              </a:rPr>
              <a:t> Fines </a:t>
            </a:r>
            <a:endParaRPr sz="4400">
              <a:solidFill>
                <a:srgbClr val="595959"/>
              </a:solidFill>
              <a:latin typeface="Open Sans"/>
              <a:ea typeface="Open Sans"/>
              <a:cs typeface="Open Sans"/>
              <a:sym typeface="Open Sans"/>
            </a:endParaRPr>
          </a:p>
        </p:txBody>
      </p:sp>
      <p:graphicFrame>
        <p:nvGraphicFramePr>
          <p:cNvPr id="438" name="Google Shape;438;p63"/>
          <p:cNvGraphicFramePr/>
          <p:nvPr/>
        </p:nvGraphicFramePr>
        <p:xfrm>
          <a:off x="848400" y="1932050"/>
          <a:ext cx="3000000" cy="3000000"/>
        </p:xfrm>
        <a:graphic>
          <a:graphicData uri="http://schemas.openxmlformats.org/drawingml/2006/table">
            <a:tbl>
              <a:tblPr>
                <a:noFill/>
                <a:tableStyleId>{24A3535A-D10C-48F0-A3CD-8A5E049192B2}</a:tableStyleId>
              </a:tblPr>
              <a:tblGrid>
                <a:gridCol w="2384150"/>
                <a:gridCol w="2561325"/>
                <a:gridCol w="2561325"/>
                <a:gridCol w="2780200"/>
              </a:tblGrid>
              <a:tr h="510550">
                <a:tc>
                  <a:txBody>
                    <a:bodyPr>
                      <a:noAutofit/>
                    </a:bodyPr>
                    <a:lstStyle/>
                    <a:p>
                      <a:pPr indent="0" lvl="0" marL="0" rtl="0" algn="ctr">
                        <a:spcBef>
                          <a:spcPts val="0"/>
                        </a:spcBef>
                        <a:spcAft>
                          <a:spcPts val="0"/>
                        </a:spcAft>
                        <a:buNone/>
                      </a:pPr>
                      <a:r>
                        <a:t/>
                      </a:r>
                      <a:endParaRPr b="1" sz="2400"/>
                    </a:p>
                  </a:txBody>
                  <a:tcPr marT="91425" marB="91425" marR="91425" marL="91425"/>
                </a:tc>
                <a:tc>
                  <a:txBody>
                    <a:bodyPr>
                      <a:noAutofit/>
                    </a:bodyPr>
                    <a:lstStyle/>
                    <a:p>
                      <a:pPr indent="0" lvl="0" marL="0" rtl="0" algn="ctr">
                        <a:spcBef>
                          <a:spcPts val="0"/>
                        </a:spcBef>
                        <a:spcAft>
                          <a:spcPts val="0"/>
                        </a:spcAft>
                        <a:buNone/>
                      </a:pPr>
                      <a:r>
                        <a:rPr b="1" lang="en-US" sz="2400"/>
                        <a:t>1st Offense</a:t>
                      </a:r>
                      <a:endParaRPr b="1" sz="2400"/>
                    </a:p>
                  </a:txBody>
                  <a:tcPr marT="91425" marB="91425" marR="91425" marL="91425">
                    <a:solidFill>
                      <a:srgbClr val="FFF2CC"/>
                    </a:solidFill>
                  </a:tcPr>
                </a:tc>
                <a:tc>
                  <a:txBody>
                    <a:bodyPr>
                      <a:noAutofit/>
                    </a:bodyPr>
                    <a:lstStyle/>
                    <a:p>
                      <a:pPr indent="0" lvl="0" marL="0" rtl="0" algn="ctr">
                        <a:spcBef>
                          <a:spcPts val="0"/>
                        </a:spcBef>
                        <a:spcAft>
                          <a:spcPts val="0"/>
                        </a:spcAft>
                        <a:buNone/>
                      </a:pPr>
                      <a:r>
                        <a:rPr b="1" lang="en-US" sz="2400"/>
                        <a:t>2nd Offense</a:t>
                      </a:r>
                      <a:endParaRPr b="1" sz="2400"/>
                    </a:p>
                  </a:txBody>
                  <a:tcPr marT="91425" marB="91425" marR="91425" marL="91425">
                    <a:solidFill>
                      <a:srgbClr val="FCE5CD"/>
                    </a:solidFill>
                  </a:tcPr>
                </a:tc>
                <a:tc>
                  <a:txBody>
                    <a:bodyPr>
                      <a:noAutofit/>
                    </a:bodyPr>
                    <a:lstStyle/>
                    <a:p>
                      <a:pPr indent="0" lvl="0" marL="0" rtl="0" algn="ctr">
                        <a:spcBef>
                          <a:spcPts val="0"/>
                        </a:spcBef>
                        <a:spcAft>
                          <a:spcPts val="0"/>
                        </a:spcAft>
                        <a:buClr>
                          <a:schemeClr val="dk1"/>
                        </a:buClr>
                        <a:buSzPts val="1100"/>
                        <a:buFont typeface="Arial"/>
                        <a:buNone/>
                      </a:pPr>
                      <a:r>
                        <a:rPr b="1" lang="en-US" sz="2400">
                          <a:solidFill>
                            <a:schemeClr val="dk1"/>
                          </a:solidFill>
                          <a:latin typeface="Open Sans"/>
                          <a:ea typeface="Open Sans"/>
                          <a:cs typeface="Open Sans"/>
                          <a:sym typeface="Open Sans"/>
                        </a:rPr>
                        <a:t>3+ Offenses </a:t>
                      </a:r>
                      <a:endParaRPr b="1" sz="2400"/>
                    </a:p>
                  </a:txBody>
                  <a:tcPr marT="91425" marB="91425" marR="91425" marL="91425">
                    <a:solidFill>
                      <a:srgbClr val="F4CCCC"/>
                    </a:solidFill>
                  </a:tcPr>
                </a:tc>
              </a:tr>
              <a:tr h="381000">
                <a:tc>
                  <a:txBody>
                    <a:bodyPr>
                      <a:noAutofit/>
                    </a:bodyPr>
                    <a:lstStyle/>
                    <a:p>
                      <a:pPr indent="0" lvl="0" marL="0" rtl="0">
                        <a:spcBef>
                          <a:spcPts val="0"/>
                        </a:spcBef>
                        <a:spcAft>
                          <a:spcPts val="0"/>
                        </a:spcAft>
                        <a:buNone/>
                      </a:pPr>
                      <a:r>
                        <a:rPr b="1" lang="en-US" sz="2400"/>
                        <a:t>Accident</a:t>
                      </a:r>
                      <a:endParaRPr b="1" sz="2400"/>
                    </a:p>
                  </a:txBody>
                  <a:tcPr marT="91425" marB="91425" marR="91425" marL="91425"/>
                </a:tc>
                <a:tc>
                  <a:txBody>
                    <a:bodyPr>
                      <a:noAutofit/>
                    </a:bodyPr>
                    <a:lstStyle/>
                    <a:p>
                      <a:pPr indent="0" lvl="0" marL="0" rtl="0">
                        <a:spcBef>
                          <a:spcPts val="0"/>
                        </a:spcBef>
                        <a:spcAft>
                          <a:spcPts val="0"/>
                        </a:spcAft>
                        <a:buNone/>
                      </a:pPr>
                      <a:r>
                        <a:rPr lang="en-US" sz="1800">
                          <a:solidFill>
                            <a:schemeClr val="dk1"/>
                          </a:solidFill>
                        </a:rPr>
                        <a:t>Actual cost of repair/replacement (up to </a:t>
                      </a:r>
                      <a:r>
                        <a:rPr b="1" lang="en-US" sz="1800">
                          <a:solidFill>
                            <a:schemeClr val="dk1"/>
                          </a:solidFill>
                        </a:rPr>
                        <a:t>$10.00</a:t>
                      </a:r>
                      <a:r>
                        <a:rPr lang="en-US" sz="1800">
                          <a:solidFill>
                            <a:schemeClr val="dk1"/>
                          </a:solidFill>
                        </a:rPr>
                        <a:t> maximum) </a:t>
                      </a:r>
                      <a:endParaRPr sz="1800"/>
                    </a:p>
                  </a:txBody>
                  <a:tcPr marT="91425" marB="91425" marR="91425" marL="91425">
                    <a:solidFill>
                      <a:srgbClr val="FFF2CC"/>
                    </a:solidFill>
                  </a:tcPr>
                </a:tc>
                <a:tc>
                  <a:txBody>
                    <a:bodyPr>
                      <a:noAutofit/>
                    </a:bodyPr>
                    <a:lstStyle/>
                    <a:p>
                      <a:pPr indent="0" lvl="0" marL="0">
                        <a:spcBef>
                          <a:spcPts val="0"/>
                        </a:spcBef>
                        <a:spcAft>
                          <a:spcPts val="0"/>
                        </a:spcAft>
                        <a:buNone/>
                      </a:pPr>
                      <a:r>
                        <a:rPr lang="en-US" sz="1800">
                          <a:solidFill>
                            <a:schemeClr val="dk1"/>
                          </a:solidFill>
                        </a:rPr>
                        <a:t>Actual cost of repair/replacement (up to </a:t>
                      </a:r>
                      <a:r>
                        <a:rPr b="1" lang="en-US" sz="1800">
                          <a:solidFill>
                            <a:schemeClr val="dk1"/>
                          </a:solidFill>
                        </a:rPr>
                        <a:t>$25.00</a:t>
                      </a:r>
                      <a:r>
                        <a:rPr lang="en-US" sz="1800">
                          <a:solidFill>
                            <a:schemeClr val="dk1"/>
                          </a:solidFill>
                        </a:rPr>
                        <a:t> maximum) </a:t>
                      </a:r>
                      <a:endParaRPr sz="1800">
                        <a:solidFill>
                          <a:schemeClr val="dk1"/>
                        </a:solidFill>
                      </a:endParaRPr>
                    </a:p>
                    <a:p>
                      <a:pPr indent="0" lvl="0" marL="0">
                        <a:spcBef>
                          <a:spcPts val="0"/>
                        </a:spcBef>
                        <a:spcAft>
                          <a:spcPts val="0"/>
                        </a:spcAft>
                        <a:buNone/>
                      </a:pPr>
                      <a:r>
                        <a:t/>
                      </a:r>
                      <a:endParaRPr sz="1800">
                        <a:solidFill>
                          <a:schemeClr val="dk1"/>
                        </a:solidFill>
                      </a:endParaRPr>
                    </a:p>
                    <a:p>
                      <a:pPr indent="0" lvl="0" marL="0" rtl="0">
                        <a:spcBef>
                          <a:spcPts val="0"/>
                        </a:spcBef>
                        <a:spcAft>
                          <a:spcPts val="0"/>
                        </a:spcAft>
                        <a:buNone/>
                      </a:pPr>
                      <a:r>
                        <a:t/>
                      </a:r>
                      <a:endParaRPr sz="1800">
                        <a:solidFill>
                          <a:schemeClr val="dk1"/>
                        </a:solidFill>
                      </a:endParaRPr>
                    </a:p>
                  </a:txBody>
                  <a:tcPr marT="91425" marB="91425" marR="91425" marL="91425">
                    <a:solidFill>
                      <a:srgbClr val="FCE5CD"/>
                    </a:solidFill>
                  </a:tcPr>
                </a:tc>
                <a:tc>
                  <a:txBody>
                    <a:bodyPr>
                      <a:noAutofit/>
                    </a:bodyPr>
                    <a:lstStyle/>
                    <a:p>
                      <a:pPr indent="0" lvl="0" marL="0" rtl="0">
                        <a:spcBef>
                          <a:spcPts val="0"/>
                        </a:spcBef>
                        <a:spcAft>
                          <a:spcPts val="0"/>
                        </a:spcAft>
                        <a:buNone/>
                      </a:pPr>
                      <a:r>
                        <a:rPr lang="en-US" sz="1800"/>
                        <a:t>Actual cost of repair/replacement. </a:t>
                      </a:r>
                      <a:endParaRPr sz="1800"/>
                    </a:p>
                  </a:txBody>
                  <a:tcPr marT="91425" marB="91425" marR="91425" marL="91425">
                    <a:solidFill>
                      <a:srgbClr val="F4CCCC"/>
                    </a:solidFill>
                  </a:tcPr>
                </a:tc>
              </a:tr>
              <a:tr h="381000">
                <a:tc>
                  <a:txBody>
                    <a:bodyPr>
                      <a:noAutofit/>
                    </a:bodyPr>
                    <a:lstStyle/>
                    <a:p>
                      <a:pPr indent="0" lvl="0" marL="0" rtl="0">
                        <a:spcBef>
                          <a:spcPts val="0"/>
                        </a:spcBef>
                        <a:spcAft>
                          <a:spcPts val="0"/>
                        </a:spcAft>
                        <a:buNone/>
                      </a:pPr>
                      <a:r>
                        <a:rPr b="1" lang="en-US" sz="2400"/>
                        <a:t>Intentional Act </a:t>
                      </a:r>
                      <a:endParaRPr b="1" sz="2400"/>
                    </a:p>
                  </a:txBody>
                  <a:tcPr marT="91425" marB="91425" marR="91425" marL="91425"/>
                </a:tc>
                <a:tc>
                  <a:txBody>
                    <a:bodyPr>
                      <a:noAutofit/>
                    </a:bodyPr>
                    <a:lstStyle/>
                    <a:p>
                      <a:pPr indent="0" lvl="0" marL="0" rtl="0">
                        <a:spcBef>
                          <a:spcPts val="0"/>
                        </a:spcBef>
                        <a:spcAft>
                          <a:spcPts val="0"/>
                        </a:spcAft>
                        <a:buNone/>
                      </a:pPr>
                      <a:r>
                        <a:rPr lang="en-US" sz="1800"/>
                        <a:t>Actual cost of repair/replacement (up to </a:t>
                      </a:r>
                      <a:r>
                        <a:rPr b="1" lang="en-US" sz="1800"/>
                        <a:t>$100.00</a:t>
                      </a:r>
                      <a:r>
                        <a:rPr lang="en-US" sz="1800"/>
                        <a:t> maximum) </a:t>
                      </a:r>
                      <a:endParaRPr sz="1800"/>
                    </a:p>
                  </a:txBody>
                  <a:tcPr marT="91425" marB="91425" marR="91425" marL="91425">
                    <a:solidFill>
                      <a:srgbClr val="FFF2CC"/>
                    </a:solidFill>
                  </a:tcPr>
                </a:tc>
                <a:tc>
                  <a:txBody>
                    <a:bodyPr>
                      <a:noAutofit/>
                    </a:bodyPr>
                    <a:lstStyle/>
                    <a:p>
                      <a:pPr indent="0" lvl="0" marL="0" rtl="0">
                        <a:spcBef>
                          <a:spcPts val="0"/>
                        </a:spcBef>
                        <a:spcAft>
                          <a:spcPts val="0"/>
                        </a:spcAft>
                        <a:buNone/>
                      </a:pPr>
                      <a:r>
                        <a:rPr lang="en-US" sz="1800">
                          <a:solidFill>
                            <a:schemeClr val="dk1"/>
                          </a:solidFill>
                        </a:rPr>
                        <a:t>Actual cost of repair/replacement. </a:t>
                      </a:r>
                      <a:endParaRPr sz="1800"/>
                    </a:p>
                  </a:txBody>
                  <a:tcPr marT="91425" marB="91425" marR="91425" marL="91425">
                    <a:solidFill>
                      <a:srgbClr val="FCE5CD"/>
                    </a:solidFill>
                  </a:tcPr>
                </a:tc>
                <a:tc>
                  <a:txBody>
                    <a:bodyPr>
                      <a:noAutofit/>
                    </a:bodyPr>
                    <a:lstStyle/>
                    <a:p>
                      <a:pPr indent="0" lvl="0" marL="0" rtl="0">
                        <a:spcBef>
                          <a:spcPts val="0"/>
                        </a:spcBef>
                        <a:spcAft>
                          <a:spcPts val="0"/>
                        </a:spcAft>
                        <a:buNone/>
                      </a:pPr>
                      <a:r>
                        <a:t/>
                      </a:r>
                      <a:endParaRPr sz="1800"/>
                    </a:p>
                  </a:txBody>
                  <a:tcPr marT="91425" marB="91425" marR="91425" marL="91425">
                    <a:solidFill>
                      <a:srgbClr val="F4CCCC"/>
                    </a:solidFill>
                  </a:tcPr>
                </a:tc>
              </a:tr>
            </a:tbl>
          </a:graphicData>
        </a:graphic>
      </p:graphicFrame>
      <p:pic>
        <p:nvPicPr>
          <p:cNvPr descr="Problems[edit]" id="439" name="Google Shape;439;p63"/>
          <p:cNvPicPr preferRelativeResize="0"/>
          <p:nvPr/>
        </p:nvPicPr>
        <p:blipFill>
          <a:blip r:embed="rId3">
            <a:alphaModFix/>
          </a:blip>
          <a:stretch>
            <a:fillRect/>
          </a:stretch>
        </p:blipFill>
        <p:spPr>
          <a:xfrm>
            <a:off x="950625" y="806950"/>
            <a:ext cx="2148280" cy="1031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64"/>
          <p:cNvSpPr txBox="1"/>
          <p:nvPr>
            <p:ph type="title"/>
          </p:nvPr>
        </p:nvSpPr>
        <p:spPr>
          <a:xfrm>
            <a:off x="963084" y="4159600"/>
            <a:ext cx="10363200" cy="1362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US" sz="4400">
                <a:solidFill>
                  <a:srgbClr val="595959"/>
                </a:solidFill>
                <a:latin typeface="Open Sans"/>
                <a:ea typeface="Open Sans"/>
                <a:cs typeface="Open Sans"/>
                <a:sym typeface="Open Sans"/>
              </a:rPr>
              <a:t>Parent Exit Ticket</a:t>
            </a:r>
            <a:endParaRPr b="1" sz="4400">
              <a:solidFill>
                <a:srgbClr val="595959"/>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65"/>
          <p:cNvSpPr txBox="1"/>
          <p:nvPr>
            <p:ph type="title"/>
          </p:nvPr>
        </p:nvSpPr>
        <p:spPr>
          <a:xfrm>
            <a:off x="609600" y="549276"/>
            <a:ext cx="10972800" cy="11430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sz="4400">
                <a:solidFill>
                  <a:srgbClr val="595959"/>
                </a:solidFill>
                <a:latin typeface="Open Sans"/>
                <a:ea typeface="Open Sans"/>
                <a:cs typeface="Open Sans"/>
                <a:sym typeface="Open Sans"/>
              </a:rPr>
              <a:t>Parent Exit Ticket</a:t>
            </a:r>
            <a:endParaRPr sz="4400">
              <a:solidFill>
                <a:srgbClr val="595959"/>
              </a:solidFill>
              <a:latin typeface="Open Sans"/>
              <a:ea typeface="Open Sans"/>
              <a:cs typeface="Open Sans"/>
              <a:sym typeface="Open Sans"/>
            </a:endParaRPr>
          </a:p>
        </p:txBody>
      </p:sp>
      <p:sp>
        <p:nvSpPr>
          <p:cNvPr id="452" name="Google Shape;452;p65"/>
          <p:cNvSpPr txBox="1"/>
          <p:nvPr>
            <p:ph idx="1" type="body"/>
          </p:nvPr>
        </p:nvSpPr>
        <p:spPr>
          <a:xfrm>
            <a:off x="6693375" y="1600200"/>
            <a:ext cx="4889100" cy="4526100"/>
          </a:xfrm>
          <a:prstGeom prst="rect">
            <a:avLst/>
          </a:prstGeom>
        </p:spPr>
        <p:txBody>
          <a:bodyPr anchorCtr="0" anchor="t" bIns="91425" lIns="91425" spcFirstLastPara="1" rIns="91425" wrap="square" tIns="91425">
            <a:noAutofit/>
          </a:bodyPr>
          <a:lstStyle/>
          <a:p>
            <a:pPr indent="-381000" lvl="0" marL="457200" rtl="0">
              <a:spcBef>
                <a:spcPts val="640"/>
              </a:spcBef>
              <a:spcAft>
                <a:spcPts val="0"/>
              </a:spcAft>
              <a:buSzPts val="2400"/>
              <a:buChar char="•"/>
            </a:pPr>
            <a:r>
              <a:rPr lang="en-US" sz="2400"/>
              <a:t>Share your thoughts on this Google Form</a:t>
            </a:r>
            <a:endParaRPr sz="2400"/>
          </a:p>
          <a:p>
            <a:pPr indent="-381000" lvl="0" marL="457200" rtl="0">
              <a:spcBef>
                <a:spcPts val="0"/>
              </a:spcBef>
              <a:spcAft>
                <a:spcPts val="0"/>
              </a:spcAft>
              <a:buSzPts val="2400"/>
              <a:buChar char="•"/>
            </a:pPr>
            <a:r>
              <a:rPr lang="en-US" sz="2400"/>
              <a:t>This is an activity much like one your students will complete throughout the school year</a:t>
            </a:r>
            <a:endParaRPr sz="2400"/>
          </a:p>
          <a:p>
            <a:pPr indent="0" lvl="0" marL="0" rtl="0">
              <a:spcBef>
                <a:spcPts val="640"/>
              </a:spcBef>
              <a:spcAft>
                <a:spcPts val="0"/>
              </a:spcAft>
              <a:buNone/>
            </a:pPr>
            <a:r>
              <a:t/>
            </a:r>
            <a:endParaRPr sz="3000" u="sng"/>
          </a:p>
        </p:txBody>
      </p:sp>
      <p:pic>
        <p:nvPicPr>
          <p:cNvPr id="453" name="Google Shape;453;p65"/>
          <p:cNvPicPr preferRelativeResize="0"/>
          <p:nvPr/>
        </p:nvPicPr>
        <p:blipFill>
          <a:blip r:embed="rId3">
            <a:alphaModFix/>
          </a:blip>
          <a:stretch>
            <a:fillRect/>
          </a:stretch>
        </p:blipFill>
        <p:spPr>
          <a:xfrm>
            <a:off x="306175" y="1600201"/>
            <a:ext cx="6305550" cy="4229100"/>
          </a:xfrm>
          <a:prstGeom prst="rect">
            <a:avLst/>
          </a:prstGeom>
          <a:noFill/>
          <a:ln>
            <a:noFill/>
          </a:ln>
        </p:spPr>
      </p:pic>
      <p:pic>
        <p:nvPicPr>
          <p:cNvPr id="454" name="Google Shape;454;p65"/>
          <p:cNvPicPr preferRelativeResize="0"/>
          <p:nvPr/>
        </p:nvPicPr>
        <p:blipFill rotWithShape="1">
          <a:blip r:embed="rId4">
            <a:alphaModFix/>
          </a:blip>
          <a:srcRect b="9635" l="7723" r="10106" t="10600"/>
          <a:stretch/>
        </p:blipFill>
        <p:spPr>
          <a:xfrm>
            <a:off x="9035325" y="3730975"/>
            <a:ext cx="2699550" cy="2563575"/>
          </a:xfrm>
          <a:prstGeom prst="rect">
            <a:avLst/>
          </a:prstGeom>
          <a:noFill/>
          <a:ln>
            <a:noFill/>
          </a:ln>
        </p:spPr>
      </p:pic>
      <p:sp>
        <p:nvSpPr>
          <p:cNvPr id="455" name="Google Shape;455;p65"/>
          <p:cNvSpPr txBox="1"/>
          <p:nvPr/>
        </p:nvSpPr>
        <p:spPr>
          <a:xfrm>
            <a:off x="751100" y="2041075"/>
            <a:ext cx="5698800" cy="742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US" sz="3000">
                <a:solidFill>
                  <a:srgbClr val="FFFFFF"/>
                </a:solidFill>
              </a:rPr>
              <a:t>https://tinyurl.com/1819DLOH</a:t>
            </a:r>
            <a:endParaRPr b="1" sz="30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66"/>
          <p:cNvSpPr txBox="1"/>
          <p:nvPr>
            <p:ph type="title"/>
          </p:nvPr>
        </p:nvSpPr>
        <p:spPr>
          <a:xfrm>
            <a:off x="743360" y="3267759"/>
            <a:ext cx="10515600" cy="2852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595959"/>
              </a:buClr>
              <a:buFont typeface="Open Sans"/>
              <a:buNone/>
            </a:pPr>
            <a:r>
              <a:rPr lang="en-US" sz="6000">
                <a:solidFill>
                  <a:srgbClr val="595959"/>
                </a:solidFill>
                <a:latin typeface="Open Sans"/>
                <a:ea typeface="Open Sans"/>
                <a:cs typeface="Open Sans"/>
                <a:sym typeface="Open Sans"/>
              </a:rPr>
              <a:t>Open House at </a:t>
            </a:r>
            <a:endParaRPr sz="6000">
              <a:solidFill>
                <a:srgbClr val="595959"/>
              </a:solidFill>
              <a:latin typeface="Open Sans"/>
              <a:ea typeface="Open Sans"/>
              <a:cs typeface="Open Sans"/>
              <a:sym typeface="Open Sans"/>
            </a:endParaRPr>
          </a:p>
          <a:p>
            <a:pPr indent="0" lvl="0" marL="0" marR="0" rtl="0" algn="ctr">
              <a:lnSpc>
                <a:spcPct val="90000"/>
              </a:lnSpc>
              <a:spcBef>
                <a:spcPts val="0"/>
              </a:spcBef>
              <a:spcAft>
                <a:spcPts val="0"/>
              </a:spcAft>
              <a:buClr>
                <a:srgbClr val="595959"/>
              </a:buClr>
              <a:buFont typeface="Open Sans"/>
              <a:buNone/>
            </a:pPr>
            <a:r>
              <a:rPr lang="en-US" sz="6000">
                <a:solidFill>
                  <a:srgbClr val="595959"/>
                </a:solidFill>
                <a:latin typeface="Open Sans"/>
                <a:ea typeface="Open Sans"/>
                <a:cs typeface="Open Sans"/>
                <a:sym typeface="Open Sans"/>
              </a:rPr>
              <a:t>Lake Como School</a:t>
            </a:r>
            <a:endParaRPr b="0" i="0" sz="6000" u="none" cap="none" strike="noStrike">
              <a:solidFill>
                <a:srgbClr val="595959"/>
              </a:solidFill>
              <a:latin typeface="Open Sans"/>
              <a:ea typeface="Open Sans"/>
              <a:cs typeface="Open Sans"/>
              <a:sym typeface="Open Sans"/>
            </a:endParaRPr>
          </a:p>
        </p:txBody>
      </p:sp>
      <p:sp>
        <p:nvSpPr>
          <p:cNvPr id="461" name="Google Shape;461;p66"/>
          <p:cNvSpPr txBox="1"/>
          <p:nvPr>
            <p:ph idx="1" type="body"/>
          </p:nvPr>
        </p:nvSpPr>
        <p:spPr>
          <a:xfrm>
            <a:off x="831850" y="1128509"/>
            <a:ext cx="10515600" cy="1500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595959"/>
              </a:buClr>
              <a:buFont typeface="Arial"/>
              <a:buNone/>
            </a:pPr>
            <a:r>
              <a:rPr lang="en-US" sz="6000">
                <a:solidFill>
                  <a:srgbClr val="595959"/>
                </a:solidFill>
                <a:latin typeface="Open Sans"/>
                <a:ea typeface="Open Sans"/>
                <a:cs typeface="Open Sans"/>
                <a:sym typeface="Open Sans"/>
              </a:rPr>
              <a:t>Thank you for attending the</a:t>
            </a:r>
            <a:endParaRPr b="0" i="0" sz="6000" u="none" cap="none" strike="noStrike">
              <a:solidFill>
                <a:srgbClr val="595959"/>
              </a:solidFill>
              <a:latin typeface="Open Sans"/>
              <a:ea typeface="Open Sans"/>
              <a:cs typeface="Open Sans"/>
              <a:sym typeface="Open Sans"/>
            </a:endParaRPr>
          </a:p>
        </p:txBody>
      </p:sp>
      <p:pic>
        <p:nvPicPr>
          <p:cNvPr id="462" name="Google Shape;462;p66"/>
          <p:cNvPicPr preferRelativeResize="0"/>
          <p:nvPr/>
        </p:nvPicPr>
        <p:blipFill>
          <a:blip r:embed="rId3">
            <a:alphaModFix/>
          </a:blip>
          <a:stretch>
            <a:fillRect/>
          </a:stretch>
        </p:blipFill>
        <p:spPr>
          <a:xfrm>
            <a:off x="1744463" y="2255911"/>
            <a:ext cx="8813025" cy="185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5"/>
          <p:cNvSpPr txBox="1"/>
          <p:nvPr>
            <p:ph type="ctrTitle"/>
          </p:nvPr>
        </p:nvSpPr>
        <p:spPr>
          <a:xfrm>
            <a:off x="914400" y="2130425"/>
            <a:ext cx="10363200" cy="1470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Superintendent’s Message</a:t>
            </a:r>
            <a:endParaRPr b="0" i="0" sz="4400" u="none" cap="none" strike="noStrike">
              <a:solidFill>
                <a:srgbClr val="595959"/>
              </a:solidFill>
              <a:latin typeface="Open Sans"/>
              <a:ea typeface="Open Sans"/>
              <a:cs typeface="Open Sans"/>
              <a:sym typeface="Open Sans"/>
            </a:endParaRPr>
          </a:p>
        </p:txBody>
      </p:sp>
      <p:sp>
        <p:nvSpPr>
          <p:cNvPr id="131" name="Google Shape;131;p25"/>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rgbClr val="595959"/>
              </a:buClr>
              <a:buSzPts val="2800"/>
              <a:buFont typeface="Arial"/>
              <a:buNone/>
            </a:pPr>
            <a:r>
              <a:t/>
            </a:r>
            <a:endParaRPr b="0" i="0" sz="2800" u="none" cap="none" strike="noStrike">
              <a:solidFill>
                <a:srgbClr val="595959"/>
              </a:solidFill>
              <a:latin typeface="PT Sans"/>
              <a:ea typeface="PT Sans"/>
              <a:cs typeface="PT Sans"/>
              <a:sym typeface="PT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6"/>
          <p:cNvPicPr preferRelativeResize="0"/>
          <p:nvPr/>
        </p:nvPicPr>
        <p:blipFill rotWithShape="1">
          <a:blip r:embed="rId3">
            <a:alphaModFix/>
          </a:blip>
          <a:srcRect b="0" l="2083" r="2350" t="0"/>
          <a:stretch/>
        </p:blipFill>
        <p:spPr>
          <a:xfrm>
            <a:off x="23250" y="723275"/>
            <a:ext cx="6033125" cy="4380825"/>
          </a:xfrm>
          <a:prstGeom prst="rect">
            <a:avLst/>
          </a:prstGeom>
          <a:noFill/>
          <a:ln>
            <a:noFill/>
          </a:ln>
        </p:spPr>
      </p:pic>
      <p:pic>
        <p:nvPicPr>
          <p:cNvPr id="138" name="Google Shape;138;p26"/>
          <p:cNvPicPr preferRelativeResize="0"/>
          <p:nvPr/>
        </p:nvPicPr>
        <p:blipFill>
          <a:blip r:embed="rId4">
            <a:alphaModFix/>
          </a:blip>
          <a:stretch>
            <a:fillRect/>
          </a:stretch>
        </p:blipFill>
        <p:spPr>
          <a:xfrm>
            <a:off x="6056375" y="2080731"/>
            <a:ext cx="6154350" cy="42812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7"/>
          <p:cNvSpPr txBox="1"/>
          <p:nvPr>
            <p:ph idx="1" type="body"/>
          </p:nvPr>
        </p:nvSpPr>
        <p:spPr>
          <a:xfrm>
            <a:off x="963084" y="2906713"/>
            <a:ext cx="10363200" cy="1500300"/>
          </a:xfrm>
          <a:prstGeom prst="rect">
            <a:avLst/>
          </a:prstGeom>
        </p:spPr>
        <p:txBody>
          <a:bodyPr anchorCtr="0" anchor="b" bIns="91425" lIns="91425" spcFirstLastPara="1" rIns="91425" wrap="square" tIns="91425">
            <a:noAutofit/>
          </a:bodyPr>
          <a:lstStyle/>
          <a:p>
            <a:pPr indent="0" lvl="0" marL="0" rtl="0">
              <a:spcBef>
                <a:spcPts val="640"/>
              </a:spcBef>
              <a:spcAft>
                <a:spcPts val="0"/>
              </a:spcAft>
              <a:buNone/>
            </a:pPr>
            <a:r>
              <a:rPr b="1" lang="en-US" sz="4400">
                <a:solidFill>
                  <a:srgbClr val="595959"/>
                </a:solidFill>
                <a:latin typeface="Open Sans"/>
                <a:ea typeface="Open Sans"/>
                <a:cs typeface="Open Sans"/>
                <a:sym typeface="Open Sans"/>
              </a:rPr>
              <a:t>Questions &amp; Answers</a:t>
            </a:r>
            <a:endParaRPr b="1" sz="4400">
              <a:solidFill>
                <a:srgbClr val="595959"/>
              </a:solidFill>
              <a:latin typeface="Open Sans"/>
              <a:ea typeface="Open Sans"/>
              <a:cs typeface="Open Sans"/>
              <a:sym typeface="Open Sans"/>
            </a:endParaRPr>
          </a:p>
        </p:txBody>
      </p:sp>
      <p:pic>
        <p:nvPicPr>
          <p:cNvPr id="145" name="Google Shape;145;p27"/>
          <p:cNvPicPr preferRelativeResize="0"/>
          <p:nvPr/>
        </p:nvPicPr>
        <p:blipFill>
          <a:blip r:embed="rId3">
            <a:alphaModFix/>
          </a:blip>
          <a:stretch>
            <a:fillRect/>
          </a:stretch>
        </p:blipFill>
        <p:spPr>
          <a:xfrm>
            <a:off x="7894675" y="1941075"/>
            <a:ext cx="3431601" cy="3431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8"/>
          <p:cNvSpPr txBox="1"/>
          <p:nvPr>
            <p:ph idx="1" type="body"/>
          </p:nvPr>
        </p:nvSpPr>
        <p:spPr>
          <a:xfrm>
            <a:off x="963084" y="2906713"/>
            <a:ext cx="10363200" cy="15003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US" sz="4400">
                <a:solidFill>
                  <a:srgbClr val="595959"/>
                </a:solidFill>
                <a:latin typeface="Open Sans"/>
                <a:ea typeface="Open Sans"/>
                <a:cs typeface="Open Sans"/>
                <a:sym typeface="Open Sans"/>
              </a:rPr>
              <a:t>LaunchED Classroom Experience Overview</a:t>
            </a:r>
            <a:endParaRPr b="1" sz="4400">
              <a:solidFill>
                <a:srgbClr val="595959"/>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9"/>
          <p:cNvSpPr txBox="1"/>
          <p:nvPr>
            <p:ph type="title"/>
          </p:nvPr>
        </p:nvSpPr>
        <p:spPr>
          <a:xfrm>
            <a:off x="609600" y="549276"/>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595959"/>
              </a:buClr>
              <a:buFont typeface="Open Sans"/>
              <a:buNone/>
            </a:pPr>
            <a:r>
              <a:rPr b="0" i="0" lang="en-US" sz="4400" u="none" cap="none" strike="noStrike">
                <a:solidFill>
                  <a:srgbClr val="595959"/>
                </a:solidFill>
                <a:latin typeface="Open Sans"/>
                <a:ea typeface="Open Sans"/>
                <a:cs typeface="Open Sans"/>
                <a:sym typeface="Open Sans"/>
              </a:rPr>
              <a:t>LaunchED Classroom Experience Topics</a:t>
            </a:r>
            <a:endParaRPr b="0" i="0" sz="4400" u="none" cap="none" strike="noStrike">
              <a:solidFill>
                <a:srgbClr val="595959"/>
              </a:solidFill>
              <a:latin typeface="Open Sans"/>
              <a:ea typeface="Open Sans"/>
              <a:cs typeface="Open Sans"/>
              <a:sym typeface="Open Sans"/>
            </a:endParaRPr>
          </a:p>
        </p:txBody>
      </p:sp>
      <p:sp>
        <p:nvSpPr>
          <p:cNvPr id="157" name="Google Shape;157;p29"/>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p>
            <a:pPr indent="-381000" lvl="0" marL="457200" rtl="0">
              <a:spcBef>
                <a:spcPts val="640"/>
              </a:spcBef>
              <a:spcAft>
                <a:spcPts val="0"/>
              </a:spcAft>
              <a:buSzPts val="2400"/>
              <a:buChar char="•"/>
            </a:pPr>
            <a:r>
              <a:rPr lang="en-US" sz="2400"/>
              <a:t>Device Features</a:t>
            </a:r>
            <a:endParaRPr sz="2400"/>
          </a:p>
          <a:p>
            <a:pPr indent="-381000" lvl="1" marL="914400" rtl="0">
              <a:spcBef>
                <a:spcPts val="0"/>
              </a:spcBef>
              <a:spcAft>
                <a:spcPts val="0"/>
              </a:spcAft>
              <a:buSzPts val="2400"/>
              <a:buChar char="–"/>
            </a:pPr>
            <a:r>
              <a:rPr lang="en-US" sz="2400"/>
              <a:t>Powering On</a:t>
            </a:r>
            <a:endParaRPr sz="2400"/>
          </a:p>
          <a:p>
            <a:pPr indent="-381000" lvl="1" marL="914400" rtl="0">
              <a:spcBef>
                <a:spcPts val="0"/>
              </a:spcBef>
              <a:spcAft>
                <a:spcPts val="0"/>
              </a:spcAft>
              <a:buSzPts val="2400"/>
              <a:buChar char="–"/>
            </a:pPr>
            <a:r>
              <a:rPr lang="en-US" sz="2400"/>
              <a:t>TouchScreen</a:t>
            </a:r>
            <a:endParaRPr sz="2400"/>
          </a:p>
          <a:p>
            <a:pPr indent="-381000" lvl="1" marL="914400" rtl="0">
              <a:spcBef>
                <a:spcPts val="0"/>
              </a:spcBef>
              <a:spcAft>
                <a:spcPts val="0"/>
              </a:spcAft>
              <a:buSzPts val="2400"/>
              <a:buChar char="–"/>
            </a:pPr>
            <a:r>
              <a:rPr lang="en-US" sz="2400"/>
              <a:t>Modes</a:t>
            </a:r>
            <a:endParaRPr sz="2400"/>
          </a:p>
          <a:p>
            <a:pPr indent="-381000" lvl="1" marL="914400" rtl="0">
              <a:spcBef>
                <a:spcPts val="0"/>
              </a:spcBef>
              <a:spcAft>
                <a:spcPts val="0"/>
              </a:spcAft>
              <a:buSzPts val="2400"/>
              <a:buChar char="–"/>
            </a:pPr>
            <a:r>
              <a:rPr lang="en-US" sz="2400"/>
              <a:t>Handling</a:t>
            </a:r>
            <a:endParaRPr sz="2400"/>
          </a:p>
          <a:p>
            <a:pPr indent="-381000" lvl="0" marL="457200" rtl="0">
              <a:spcBef>
                <a:spcPts val="0"/>
              </a:spcBef>
              <a:spcAft>
                <a:spcPts val="0"/>
              </a:spcAft>
              <a:buSzPts val="2400"/>
              <a:buChar char="•"/>
            </a:pPr>
            <a:r>
              <a:rPr lang="en-US" sz="2400"/>
              <a:t>Device Monitoring </a:t>
            </a:r>
            <a:endParaRPr sz="2400"/>
          </a:p>
          <a:p>
            <a:pPr indent="-381000" lvl="0" marL="457200" rtl="0">
              <a:spcBef>
                <a:spcPts val="0"/>
              </a:spcBef>
              <a:spcAft>
                <a:spcPts val="0"/>
              </a:spcAft>
              <a:buSzPts val="2400"/>
              <a:buChar char="•"/>
            </a:pPr>
            <a:r>
              <a:rPr lang="en-US" sz="2400"/>
              <a:t>LaunchPad</a:t>
            </a:r>
            <a:endParaRPr sz="2400"/>
          </a:p>
          <a:p>
            <a:pPr indent="-381000" lvl="0" marL="457200" rtl="0">
              <a:spcBef>
                <a:spcPts val="0"/>
              </a:spcBef>
              <a:spcAft>
                <a:spcPts val="0"/>
              </a:spcAft>
              <a:buSzPts val="2400"/>
              <a:buChar char="•"/>
            </a:pPr>
            <a:r>
              <a:rPr lang="en-US" sz="2400"/>
              <a:t>Canvas for Parents</a:t>
            </a:r>
            <a:endParaRPr sz="2400"/>
          </a:p>
          <a:p>
            <a:pPr indent="-381000" lvl="0" marL="457200" rtl="0">
              <a:spcBef>
                <a:spcPts val="0"/>
              </a:spcBef>
              <a:spcAft>
                <a:spcPts val="0"/>
              </a:spcAft>
              <a:buSzPts val="2400"/>
              <a:buChar char="•"/>
            </a:pPr>
            <a:r>
              <a:rPr lang="en-US" sz="2400"/>
              <a:t>Google Drive </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OCPSPowerPoint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